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42:39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6306 6941 20548,'-4'0'1950,"0"0"-1844,4 0-520,103-49-164,-65 38 1,3 1-1480,4-3 0,8-3 0,0 1 0,-7 4 981,4 4 1,-3 5-3841,19 3 1,-7 4 4728,-23 1 1,3 5-1,-36-8 1</inkml:trace>
  <inkml:trace contextRef="#ctx0" brushRef="#br0" timeOffset="316">6431 7146 19882,'37'13'-678,"-1"-1"0,21 6 316,-20-27 0,5-11 0,-4 0 25,-1 0 0,-3-2 726,16-13 0,-6-4 261,-10-13-336,-22 3 575,-36 12 2,-9 11 212,-12-6 598,-2 0-1264,17 11 297,6-2-79,19 8-197,2 4-351,9 2-68,9 8-11,28 23-28,-8-1-17,-3 7 1,-1 5-315,-10 0 1,-5 5-75,-3 3 0,-2 7 0,-5-1-1640,-4-3 1,-4 0-1,-1 0 2045,-3 5 0,-2 1 0,-1-7 0,-4-4 0,0-6 0,-4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42:44.6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1924 1928 28318,'-8'0'2565,"2"0"-2020,6 0-260,0 0-231,15-8 606,28 0-1027,-8 0 0,4 0-1334,13 2 1,3 0-1631,4 2 1,-1 0 2736,-7 1 1,-4 1 0,14 1 0,-31 1 0</inkml:trace>
  <inkml:trace contextRef="#ctx0" brushRef="#br0" timeOffset="336">1797 2311 31174,'59'-15'135,"0"0"0,0 0 0,-1 0 1,-9 3-1,-1 1 0,-2-1 0,-1-2 80,8-6 1,-2-3 0,-7 1-216,-4 1 0,-6-1 0,-5-2 0,-8 0 0,-17-12 0,-27 11 0,-9 4 0,5 5 0,-3 1 0,-14-3 0,-1 1 0,-13-1 0,18 4 0,18 2-1781,13 4 315,12 4 3401,16 3-623,21 9-1312,-10 1 0,2 3 0,3 6 0,0 5-301,-2 6 1,-4 6-1453,-9 19 1,-9 6-832,-13-1 1,-8 1 2302,1-15 0,-4 1 0,0-6 0,-4 0 0,0-7 0,-6 6 0</inkml:trace>
  <inkml:trace contextRef="#ctx0" brushRef="#br0" timeOffset="1018">3750 2360 19372,'-8'-56'1534,"0"1"0,-1 0 0,1 10-632,-2 19-215,1 2-351,3 10-287,3 8-21,2 8 406,6 20-245,2 11-90,3 11-26,-5-2 1,-2 2-468,0 7 458,-6 10 0,-4 1 54,1-27 1,-2-2 41,-5 13 0,-2-1-182,-11 7 445,3-20 17,6-15 140,3-15-329,7-18-317,1-19 108,4-4 1,3-3-433,1-2 1,2-1 369,1-14 1,2-2 17,3 15 0,1-2 0,0 4 38,-1 2 0,1 1 101,8-19 0,3 6 682,2 18 115,11-7-8,0 28 250,-6 13-613,23 31-563,-9 11-82,-16-6 0,2 7 1,-2 1-624,-6-4 0,-2 1 0,-1 2-882,4 10 1,0 3 0,-3-2-665,-2 6 1,-4-4 2124,-4-5 1,-2-7 0,-3-5 0,-2-12-1</inkml:trace>
  <inkml:trace contextRef="#ctx0" brushRef="#br0" timeOffset="1216">3794 2546 23451,'-58'-15'1098,"0"-1"0,0 3 0,23-3-1699,49-2 876,24-5 465,14-1-1010,6 5 1,5 1-572,-16 5 1,2 1-2287,6-3 0,6-1 0,-6 3 2649,-7 1 0,-5 2 0,3-1 0,-8 3 0,-19 3 0</inkml:trace>
  <inkml:trace contextRef="#ctx0" brushRef="#br0" timeOffset="2627">4300 2216 32767,'-32'-21'-977,"-1"-1"1,-13-9 138,62 41 461,16 9 156,14 11-95,-5 1 1,0 3 3,-9-7 0,-2 2 112,6 4 0,-4 1-402,-11-1 1,-7-1 368,-3 7 256,-9 13 232,-16-23 534,-11-11 623,0-11-127,1-17-519,6-12-366,6-13 70,6-5-44,4 0-183,12-5-485,4 13-274,19-3 624,10 15 584,15 1-508,-24 10 1,0 1-185,0 1 0,0 1-178,28-2-5072,-1 4 2235,-27 3-6816,-2 1 8785,-27-2 780,-5-3-486,-5-5 5779,-3-5-572,-3-3-1651,-2-2-1481,-1 1-671,0 0-856,3 4 268,0-2-127,7 7 228,0 0 7,5 6 1005,9 5 119,12 8-914,10 7 0,3 3-85,-5-1 0,-1 1-69,13 9 1,-1 3-129,-16-6 0,-3 1-289,6 27 16,-15-11-1883,-23-10 0,-6-3 1531,0-4 351,-27 17 467,17-36-26,5-10-158,2-13 33,14-9 67,19-22-373,8 13 106,-1 11 0,2 1 80,27-6-199,8 4-106,-28 14 1,0 0 2919,30-5-4073,-27 10 0,1 1-1331,19 0 688,-19 2 1,-1 1 1184,12-2 1399,6-5 4000,2-9-2313,-17 2-543,3-7 19,-24 7-152,-7 2-535,-9 0-691,-11 5-374,-3 4 398,-28 8 274,6 9-320,5 2 1,1 2-269,-6 10 0,-4 18 0,25-9 0,3 11 0,17-3 0,23 0 0,-1-19-1090,25-3-87,-14-17 258,7-8 182,-6-7 344,-13-4 436,2-16 450,-14-4-17,0-1-201,-12 2-3596,-8 17 2967,-1 8 75,1 3 4,0 11 624,1 9-258,-2 23-295,4-7 13,2 21 34,9-17 99,6 7 3182,24 1-3278,-4-20-611,15-8 415,-10-26 373,3-11 146,0-10 50,-4-4 94,-7-6 110,-13 16-199,-5-3-79,-10 20-131,-4 2-206,-4 10 167,-8 18-68,5 10 17,2 6-51,25 0-100,23-17 14,15-8-43,-20-13 0,1-4 244,-2-2 1,0-4-97,-1-2 0,0-4 28,-3-1 0,-2-2 63,-4 0 1,-2-1 347,11-18 157,-13 8-110,-10 12-177,-8 10 54,-2 8-151,-1 12 13,-2 36-4,-2 15-292,2-25 0,0 3 75,-2 10 1,0 3-603,0 0 0,0 3-65,1-3 1,0 5 0,0-2 411,-1-1 0,1-1 0,1-3 1,-1 6-1,1-5 0,1-19 0,1-1 1</inkml:trace>
  <inkml:trace contextRef="#ctx0" brushRef="#br0" timeOffset="3442">3022 3406 12787,'-63'-3'1162,"1"0"1,-1 1 0,8-1 0,3 1 0,7 0-900,-18 1 906,48 1-827,35 0-65,14 0 0,10 0-141,11-1 1,8-2-1,-1 1-812,-10 1 1,-2 0 0,8-1 701,-10 1 0,6-1 1,4-1-1,3 1 1,0-1-1,-2 1 1,-4-1-414,7 1 1,-3-1 0,-1 0 0,1 1 0,2-1 387,-2 0 1,1 1 0,2-1 0,0 0 0,0 1 0,0-1-102,-6 1 0,1-1 1,1 0-1,-1 1 0,-1-1 1,-2 1-1,-4 0 97,10-1 0,-6 1 1,1 0-1,9-1-213,-12 1 1,7 0 0,5-1 0,3 1 0,1-1 0,-1 0 0,-1 1-1,-3 0 1,-6-1 165,1 1 1,-4 0 0,-2 0-1,-1 0 1,3 0 0,3 0-37,2-1 0,5 1 0,2-1 0,1 1 0,0-1 0,-2 0 0,-3 1 0,-6-1 3,2 1 0,-4-1 0,-3 0 0,-1 0 1,1 1-946,2-1 1,1 0 0,-1 0 0,-2 0 0,-4 0 1027,4 0 0,-4 0 0,-1 0 0,22-1 0,-13 1 0,-30 2 0</inkml:trace>
  <inkml:trace contextRef="#ctx0" brushRef="#br0" timeOffset="4067">7968 2134 16017,'-5'-3'5205,"1"1"-4870,-28-6 0,-7 2 42,10 9-280,-11-9 1,2 4 147,17 31-59,10 0 114,0 15 261,6-2-233,6-9-23,7 1-52,9-12 120,2-5 147,3-8 759,3-27-21,-10-1-421,2-16-316,-14 13 12,-15-8-405,-4 13 91,-15-5 78,-1 11-3650,0 6 2900,3 6 174,7 5 389,8 2 108,4 19-142,7-9-5497,20 34 5337,2-25 0,4 5 1,-9-20-1</inkml:trace>
  <inkml:trace contextRef="#ctx0" brushRef="#br0" timeOffset="4369">7925 2633 22051,'-6'2'3928,"1"-1"-2499,-23 16 0,-5 7-1043,7 5-339,-10 0 1,5 4 1045,27 15-1446,15-18 199,17 0-195,6-21 569,23-17-207,-14-6 242,8-12 1448,-28 0-1498,-10-2 213,-15 0-72,-13 2-435,-14 6-306,-21 14 0,-3 7-610,5-1 1004,-3 10 1,7 4 0,34-4 0,0 6 0</inkml:trace>
  <inkml:trace contextRef="#ctx0" brushRef="#br0" timeOffset="5660">9761 2182 17322,'-7'-6'1669,"-25"-8"0,-7 2-918,-6 12-1204,-4-5 1,0 7 502,19 14 1,4 7-23,2 7 0,3 9 47,4 13 0,3 9 0,3 0-99,2-8 1,2 0 0,0 4-684,2 1 1,-1 5 0,2 1 0,1-3 286,1-8 0,1-1 0,0-1 0,1 2-1361,0 3 0,0 1 0,0 0 0,-1-1 1781,1-5 0,-1-1 0,1-1 0,-1-4 0,1 23 0,-1-10 0,0-24 0,0 0 0</inkml:trace>
  <inkml:trace contextRef="#ctx0" brushRef="#br0" timeOffset="6003">9163 4021 12822,'-21'-49'838,"1"-1"1,0 1-1,-1 0 1,4 1 0,-1 1-1,3 0 1,4 3-628,4 0 0,5 1 0,3 2-57,3-20 0,6 3-90,4 4 0,5 4-375,7 7 1,5 4 226,6 3 0,4 5-73,5 3 1,4 3-57,5 1 0,3 2 65,-18 8 1,1 1 0,0 0 20,0 0 0,0 0 0,0 1-261,18-7 0,-2-1 348,-5 0 1,-2-1 61,-6-1 1,-2-2 78,-5-1 0,-3 0 123,-6 0 0,-2 0 1151,10-20-391,-15 6 500,-11 10 151,-7 1-397,-3 13-1036,-2 3 1019,-2 10-1221,-3 13-3375,-6 13 3265,-6 19-118,-1 16-139,11-24 0,1 1-50,2 1 0,2-1-227,-2 21-1275,6-21 1,2-1-6831,4 4 8749,1 6 0,-1-28 0,-3-11 0</inkml:trace>
  <inkml:trace contextRef="#ctx0" brushRef="#br0" timeOffset="6156">10252 2398 19888,'-28'-23'-1968,"1"-3"0,34 39 0</inkml:trace>
  <inkml:trace contextRef="#ctx0" brushRef="#br0" timeOffset="6526">10887 2475 21388,'0'-4'3109,"0"0"-3109,0 4 17,-31 69-62,13-13-468,4-19 1,-2 5 0,1-2 165,1 7 0,0-2-412,-2 1 0,-2 0-62,-1-4 1,-2-3 262,2-7 1,-2-4-3817,-15 6 2913,5-32 1573,5-25 980,0-21-800,13 6 0,2-1 649,-3-17-115,7 15 1,2 2 877,3-7-814,4-4 1922,3 13-2559,6 15-203,8 11-28,11 12-33,16 15-56,-17-1 0,2 3-239,6 5 1,-2 2-99,-5-4 1,1 1 403,18 16 0,-3-3 0,-14-11 0,-4-3 0,-1 0 0</inkml:trace>
  <inkml:trace contextRef="#ctx0" brushRef="#br0" timeOffset="7109">12520 2405 20789,'0'-5'2224,"0"1"-1854,0 4 195,-84-53-330,39 41-175,6-1 0,-7-2 0,7 10-49,0 25-17,1 12-16,33 17-34,28 8 11,-6-23 0,4 2-614,18 9 1,6-2 574,-6-10 0,0-2 42,6 6 0,-1-3-300,-17-13 1,-2-1 369,15 19 56,-33-14-17,-19-2-11,-30-5-25,10-14 0,-4-2 11,-6-2 0,-1-2 258,-2-1 0,2-3-275,2-2 0,2-1-41,-20-10 206,22 0-2587,22 2-7434,22 1 9244,2 5 1,4 3 0,-8 6 0</inkml:trace>
  <inkml:trace contextRef="#ctx0" brushRef="#br0" timeOffset="7310">12873 2574 23170,'0'-3'2980,"0"0"-2852,0 3-307,-12 52-235,12-13-79,-3 2 0,1 2-1848,12 14-7490,0-7 9285,-4-17 0,-3-14 0,-3-14 0</inkml:trace>
  <inkml:trace contextRef="#ctx0" brushRef="#br0" timeOffset="7493">12871 2364 20040,'-4'-4'599,"1"1"-4198,3 3 3621,14 3 1,-11-2-1,11 2 1</inkml:trace>
  <inkml:trace contextRef="#ctx0" brushRef="#br0" timeOffset="8220">13338 2505 24928,'1'-37'101,"8"8"-101,22 30-22,3 10-6,0 9 5,-2 13-22,-4 10-27,-7 11-142,-13-23 0,-4 0 178,-2 3 0,-3 1 22,-2-2 0,-3 1 30,-13 24 46,-4-12 117,-6-13 292,8-17-101,3-14-6,9-14-56,5-13 231,3-4-427,6 0-90,8 4-16,10 6-3415,18 8 3398,-10 8 11,19 13-11,-16 11-17,9 13-11,-6 9-40,-10 5-38,-14 6-46,-23 5 96,-3-29 0,-5 0 41,-4-2 1,-4-2 31,0-4 0,-1-3 72,-18 4 3432,12-15-3354,11-18 108,16-30-214,15-1-50,2 10 0,7-1 8,15 0 1,3 2-4,-10 8 1,2-1-14,12-4 1,7-3 0,-2 0 12,-9 3 1,-2 0-1,1-1-305,4-3 0,0 0 0,-2-2 328,9-13 0,-10-3-184,-23 8 1,-9 1 300,-9-14 90,-18-2 40,-3 36-18,4 9-77,10 6 736,6 4-893,6 6 625,0 12-654,4 18 0,3-2 1,4 4-63,7 9 1,3 1-179,2 2 0,3 0-1014,4-1 0,2-2 1260,-2-10 0,-1-5 0,4 5 0,-4-10 0</inkml:trace>
  <inkml:trace contextRef="#ctx0" brushRef="#br0" timeOffset="21666">10316 3897 7199,'-45'8'1709,"0"-1"1,-1 1 0,-12 2 0,2 0-559,6-2 0,6-1-192,-8 2 872,21-5-1358,34-5-176,7-2-51,28-4 0,25-4 1,10-1-1,-3 2-928,-16 4 1,-1 0 0,2 0 0,2 0 0,3 0 649,-3-1 1,4 0 0,1-1 0,2 1 0,1-1 0,0 1-1,0 1-348,-4 2 1,1 0 0,1 0 0,0 1 0,-1 0 0,0 0 0,-2 1 0,-1-1 206,6 1 0,-2-1 1,-1 2-1,-1-1 1,0 0-1,0 0-148,-1 1 0,0-1 0,-1 1 0,1-1 0,-2 1 0,-1 0-78,6 0 0,-1 1 1,-2-1-1,-1 1 0,-4 0-391,-2-1 0,-5 1 1,0 0-1,3 0-738,8 0 0,3 0 0,0 0 0,-5 1 1528,-2-1 0,-4 1 0,-4-1 0,7 0 0,-9 1 0,-9 0 0</inkml:trace>
  <inkml:trace contextRef="#ctx0" brushRef="#br0" timeOffset="21974">10732 3982 9091,'-59'10'836,"0"0"0,0 0 0,0 1 0,0-1 0,2 0 0,3 0 0,0-1 0,2 2-687,0-1 1,0 1 0,3 0 0,8-1 379,1 0 0,8 0 88,1 6-1523,68-11 0,21-5 1026,-21 1 1,4-1-46,6-1 1,9-1 0,4-1-1,1 0-286,-4-1 0,2 0 0,2-1 0,1 0 0,0 0 215,-6 0 1,-1 1 0,2 0-1,0-1 1,2 1 0,1-1-163,-6 1 1,1 0-1,2 0 1,0 0-1,0 0 1,1 0-1,-2 0 1,-1 0 159,3 0 0,0 0 1,-1 0-1,0 0 1,-2 1-1,0-1 0,-2 0-153,10 0 1,-3 0 0,-1 0-1,2 0 1,6 0 146,-13 0 1,5 0 0,4 0 0,1-1 0,0 0 0,0 1 0,-4-1 0,-3 1 0,-5 0 53,15-1 1,-7-1 0,-2 1 0,6-1-48,-9 2 0,7-1 0,2-1 0,0 1 1,-2-1-1,-6 1 0,-10 0 0,22-3 0,-12 0 438,-13 0 1,-6 2-985,0 0 1003,-24 1 0,-14 5 0,-6 0 0</inkml:trace>
  <inkml:trace contextRef="#ctx0" brushRef="#br0" timeOffset="29940">1432 5395 23965,'25'-33'-162,"16"3"22,-6 20 0,4 5-918,3-2 1,0 3 695,0-1 1,-1 3-295,-3 3 1,-2 2-669,18 11-743,-26 12 53,-44 6 1,-14 4 1694,0-6 0,-4 0 112,-4-1 0,-4 2 0,1-3 604,-13 5 1,2-4 159,3-1 1,3-1-201,8-5 0,3-2 214,-9 7 886,24-13-35,50-19-1310,16-13-132,-3 2 1,4-2-422,0-2 0,0-1 466,3-1 0,-1-1 67,-4 2 1,-2-1 162,-7 1 1,-3-1 1492,7-17-1171,-25 1 254,-29 1-119,-20 2 156,-21 4-428,24 18 0,0 0 344,-29-7-197,14 5-206,17 6-235,14 5 808,10 2-994,8 3 34,10 7-67,14 8-5,16 14-9,-16-11 0,1 2-286,0 2 0,1 2 185,-3 1 0,-1 2-226,-3 1 0,-3 2-684,-2 0 0,-3 2 452,-3 1 1,-2-1 0,2 5 0,-6-7-1</inkml:trace>
  <inkml:trace contextRef="#ctx0" brushRef="#br0" timeOffset="31165">3246 5775 17843,'3'-41'2574,"1"0"0,-2-3-2205,1 0 1,-1 3 44,-4 16-302,-2 11-145,1 16 66,2 12 1,1 19-29,0 15 7,-3 15-223,0-10 225,-5-10 0,0-2-3,-4 1 20,-3 0 0,-1-2 103,-2-8 185,-5 4 17,8-28-128,2-19-51,0-16-51,2-24-78,7 16 0,1-3-348,0-7 1,2-2 361,3-4 0,1 1-22,-2 9 0,2 1 64,3-10 0,1 4-241,0 4 210,0 7 0,0 2-53,3 13-44,22 1 16,2 27 28,20 16-12,-28-6 1,0 3 108,2 3 0,-1 2-184,2 4 1,-1 1 18,-6-6 1,0 1-253,12 16 1,-1 2 2,-11-14 1,-1 1-90,8 13 0,-3-1-98,-10-10 0,-5-2-992,-3 22-1023,-20-10-3519,-13-14 5242,-11-11 1,14-10 0,3-7 0</inkml:trace>
  <inkml:trace contextRef="#ctx0" brushRef="#br0" timeOffset="31347">3388 5921 13289,'-59'-20'2982,"1"0"0,6 2 0,5 1-2210,0-2-284,16 2-382,14 4-100,18-7-62,9 9-126,16-4 0,7 0-531,0 5 1,3 0 255,22-4 0,0 0 107,-13 4 0,0 2-909,-2 1 1,4 1 0,-6 1 160,-9 1 0,-1 0-2361,22-2 1,-3 1 3458,-12 3 0,-7-1 0,-18 2 0</inkml:trace>
  <inkml:trace contextRef="#ctx0" brushRef="#br0" timeOffset="31707">3805 5608 10797,'-8'-5'8581,"3"2"-6341,5 3 1048,0 0-3210,-44-38-50,34 28-112,-20-29-22,55 38-6,25 3 53,-19 2 0,1 2-22,5 3 0,1 2-23,0 3 1,-1 3-181,-3 1 1,-2 3 176,-5 0 1,-4 2-107,3 30 269,-34-6 73,-15-6 123,-18-16 45,5-16-12,3-13 344,5-8-310,6-9-16,4-3-68,8 1-128,4 3-119,6 4-111,11 1-106,16 0-164,23-1 118,-16 7 1,2 2-317,5-1 1,2 0-54,0-1 0,0 1-939,-2 0 1,-1-1 1582,-3 0 0,-3-1 0,4 1 0,-12 0 0</inkml:trace>
  <inkml:trace contextRef="#ctx0" brushRef="#br0" timeOffset="32631">4384 5477 14844,'-2'-2'7053,"0"0"-4062,2 2-2907,-13-33-13,10 24-77,-4-24 56,20 38-50,14 5 0,11 9 11,11 7-17,-21-9 1,0 1-1,17 12 39,-13-4 0,-2 1-112,4 14 28,-14-11 1,-2 2-11,-7 18 61,-25 0 112,-12-16 140,-19-17-89,10-19 5,4-16-51,18-12-111,13 2-28,5-2-138,17 9 0,7 1-84,1 4 1,2 1 139,1-4 0,3 2-336,8 0 1,1 2-910,15-2 825,-23 6 0,0 0 34,-4 1 0,0 0 100,-1-2 1,0-1 560,-3-2 0,-2 0 473,22-16 207,-21 3 12,-20 11-101,-11 3 162,-13 4-667,-1 5 152,-13 3-179,6 9-146,-4 5-39,-1 16-40,7 1-5,5 3-101,8 20-27,13-21 66,3 12-106,27-20 162,9-16 57,8-7 75,-19-12 0,-3-4 154,1-11-112,-2-7 404,-23 3-388,-7 16 158,-5-10-51,-4 15-78,-3 1-174,0 13-39,5 3-11,3 16-62,15 9-72,12 9-12,10 0 45,14-9 45,2-16 50,14-16 28,-20-5 22,-8-10 1,-3-3 73,2-12-46,7-8 107,-12 1 207,-10 4-55,-4 4-152,-5 6 201,-7 14-257,-2 8-73,-3 18-11,0 10-14,2 5 0,0 4-20,1-2 1,1 2-545,-1 12 0,0 1 477,-1-13 1,0 0-332,-4 14 1,-1 2-1529,-4-5 0,-1-1 1932,-1 6 0,-1-2 0,5-16 0,-1-4 0,-2 5 0</inkml:trace>
  <inkml:trace contextRef="#ctx0" brushRef="#br0" timeOffset="34198">6043 5428 19020,'12'-43'1029,"0"0"1,0 0-1,-1-2 1,0 0-1,-3 7-441,-2-10-156,-2-1-241,-5 35 19,-1 7-221,-1 17 106,-3 16-56,-6 27-39,4-16 0,-2 3-604,-2 8 0,-1 3 564,-1 4 1,1 0-3,1-10 0,2-1-129,0 16 0,4-2 3,7-25 0,3-1 45,2 11 0,5-5-129,28-1 100,13-20 96,11-21 78,-12-13 1,1-6 50,-14 3 0,-2-1 47,12-11 1,-4 0 35,-9-5 405,-7-9-124,-19 21 22,0-6 202,-12 17-527,0 8-89,-2 5 6,1 10 1186,2 8-1232,0 11 187,0 5-248,5 6-180,4 1-525,8 0-920,7-4-2699,7-6 3532,0-12 0,-14-9 0,-10-7 0</inkml:trace>
  <inkml:trace contextRef="#ctx0" brushRef="#br0" timeOffset="34367">6672 5305 22386,'-13'-20'-1139,"-12"-6"0,52 45 0</inkml:trace>
  <inkml:trace contextRef="#ctx0" brushRef="#br0" timeOffset="34649">6944 5408 19792,'0'-5'4755,"0"1"-2895,0 4-1770,-17-18-79,13 25-11,-9 17-22,20 25-18,-1-13 1,1 3-1898,4 7 1,1-2 1717,2 11-323,-3-10 1,-1-4-52,-5-8-281,-5 8-549,-14-20-1058,-11-11-2616,-6-13 5097,-2-17 0,14 7 0,4-4 0</inkml:trace>
  <inkml:trace contextRef="#ctx0" brushRef="#br0" timeOffset="34806">6807 5448 18022,'0'-3'5422,"-1"0"-3680,1 3-1653,-8-15 35,13 47-399,-6 5-1868,7 9 1,1 4 2142,-3-11 0,-1-2 0,0 9 0,-2-36 0</inkml:trace>
  <inkml:trace contextRef="#ctx0" brushRef="#br0" timeOffset="35149">7328 5766 24527,'23'-54'724,"0"0"1,-2 3 0,-3 3-479,-1-11-156,-9 24 0,0-2-32,1-5 1,-1-1-257,0-5 0,0 0 248,-2 0 1,-1 1 24,-1 4 1,-3 3 97,-8-22 94,-5 21-155,-13 21 14,8 12-75,-5 20 0,7 17 7,5 17 1,2 11-48,3 3 1,3 3-415,2-13 1,1 2 0,1-3 393,3 9 1,4-3-43,5-6 1,4-4-324,-1-10 0,3-2 172,4 6 1,2 0-441,4-1 1,0-4-81,9 9-1895,2-4 2617,-22-30 0,-6-2 0,-4-6 0</inkml:trace>
  <inkml:trace contextRef="#ctx0" brushRef="#br0" timeOffset="35373">7337 5524 18548,'-6'-2'5400,"2"1"-3154,4 1-2072,5-36-68,46 18-103,-15-4 0,4 1-73,19 11 0,3 6-972,-9 0 1,-2 1 469,-5 1 1,-4 1-6144,9 2 6715,-19 2 0,-16 0 0,-12 0 0</inkml:trace>
  <inkml:trace contextRef="#ctx0" brushRef="#br0" timeOffset="39731">8711 5274 23405,'41'-21'-229,"0"-1"1,0 0-1,2 2 1,1 2 0,-1 4-58,8 6 0,1 6-907,-7 0 1,2 2 0,-5 2-1273,19 10-365,-34 10 0,-12 6 1778,-47 22 1357,-8-10 0,-9 0-104,14-17 0,-3-2 0,1-1 424,-9 5 0,-2 0 792,4-3 0,-3 2 0,4-1-1534,-3 3 0,2-1 302,-3 1 0,4-1 313,-5 11 191,54-25-543,42-8-191,-1-7-141,-11-1 1,4-4 62,11-6 0,1-4 113,-12 2 1,-1-2 0,1-1 59,-1 1 1,-1-1-1,-2-2 51,14-14 0,-12-4 16,-26 10 1,-7-1 39,-5-20 227,-15 14 0,-6 0 422,-17-5-367,9 13 1,0 4-20,-10 1 1266,-2 8-1366,25 10 2918,-1 1-3160,15 6-5,12 8-6,11 9-28,19 16-56,-13-11 1,2 2-1384,3 5 1,0 3 1337,-2 3 1,-3 3-231,-4 2 1,-9 6-2986,-16 0 0,-10 4 0,1-4 2328,4-5 0,-3-3 0,-13 16 0,0-10 0,14-32 1</inkml:trace>
  <inkml:trace contextRef="#ctx0" brushRef="#br0" timeOffset="41108">10620 5841 18694,'3'-10'2232,"5"-34"1,-2-8-1528,-11 8-820,6-12 0,-5 1 569,-25 16 145,-12 11-406,4 19 1,-3 6-135,8 6 0,-2 3-243,-12 7 0,0 5 206,8 8 0,4 3-19,-4 6 0,2 1-425,2 4 1,2 0 407,4-1 0,3-1-9,8-4 1,4-1 378,8 18-339,28-19 17,26-17-20,-14-17 0,2-5-440,6-5 0,0-5 470,5-7 1,-1-3 31,0-6 0,0-3 27,-4-3 1,-2-3-1,-5-4 1,-5-3-9,-4-1 0,-6-3-5,-4-2 0,-5-2 2,-2 3 0,-4-1 31,-2 5 1,-1 2-1130,-2 7 0,-1 4 1218,-4-17 526,-3 21-659,0 18-79,1 8-12,2 13 716,-1 17-676,-2 26-34,2-11 1,0 2 1275,-1 11 0,0 2-1276,1 6 1,-1 1-715,1 3 1,1 0 691,0-3 0,2-1 0,3-6 0,2-3-167,3-8 0,4-4 150,18 17-53,12-25 115,11-26-1054,-21-12 1,1-6 1013,4-6 1,-1-5 25,1-4 0,-2-3 288,-1-3 1,-3 0-264,-4 0 0,-4 1 106,-5 3 0,-2 0-50,1-16 83,-9 15-111,-10 15 3090,-3 12-3135,-7 13 644,-1 13-644,-2 16 0,4 11-1671,9-15 1,3-1 1647,2 13-21,18 10-29,10-29 40,15-2 16,9-12-5,4-19 5,0-15 23,-29 5 0,-2-3 56,12-13-12,-18 5 1,-3 0 84,-3-5 107,0-17-253,-15 28 0,-8 8 0,-8 25 0,-11 17 0,10-4 0,-1 5 0,-6 16 0,-1 5 0,9-10 0,0 2 0,1 2 572,0 2 1,0 1-1,2 1-1321,2 2 1,2 0 0,2-1 319,3-4 0,1-1 0,2-4 0,-1-3 0,2-3 0,3 21 0</inkml:trace>
  <inkml:trace contextRef="#ctx0" brushRef="#br0" timeOffset="41607">11785 5728 18164,'1'-8'3702,"0"2"-1150,-1 6-1947,0 0 167,-27-16-756,12 41-10,-21 3-12,25 8 1,3 7-156,-2 1 0,-1 2 68,-3 14 1,-1-2 69,5-19 1,-1-1-9,-1 10 1,1-5 1233,6-12-1197,2-6 10,6-18 12,8-20-228,18-33 242,-12 18 0,2-3 0,6-11 0,1-2 112,-2 3 1,1 0-108,-2 2 1,1-1 2,2-1 1,-1 2 2,-6 10 0,-1 3 26,17-21-74,-19 30 1,-4 14 11,1 23 273,0 12-307,2 7-5,-1 13 519,-1 6-696,0-18 0,0 0 43,5 14-40,4-7-252,-6-42 207,-3-4-387,17-11 1,3-5-163,16-9 549,-16 7 1,-1-1-2628,13-8 2868,-26 13 0,-4 3 0,-8 4 0</inkml:trace>
  <inkml:trace contextRef="#ctx0" brushRef="#br0" timeOffset="43314">12678 5840 21786,'-4'-45'829,"0"0"0,0 5 0,-4 7-431,-8 15-242,2 8 197,-18 6-39,-20 29-196,-4 4-65,20-4 0,0 7-25,-1 12 0,6 3-34,13-13 1,4 1 2,-2 7 1,9-4 18,31-4-4,6-21 49,32-16 51,-22-14 0,0-5-6,1 2 1,-1-2-174,5-11 0,-5-4 210,-15 8 0,-4-1-20,-3 2 0,-3-1 28,-3-5 0,-3 1-22,1-6-45,-7 0-45,-7 32-50,-2 14 0,-4 17-62,-3 27-50,7-14 0,-1 0 132,2-5 0,1 1-482,-1 17 0,4-2-586,10 7 373,-2-18 0,4-1-843,23 4 85,9-17 756,-5-16 170,-4-14 0,0-6 255,17-16 616,-14 5 0,0-2 170,-9 1 1,-2-2 42,-3 0 0,-3 1-28,8-17 906,-1-14-637,-15 26 36,3-9-417,-10 23-225,-5 9-150,-3 6 456,-3 9-490,-5 11-6,1 3-16,-10 34-1,4-7-196,4-12 0,0 1 185,-3 11-58,7-16 1,0-2 74,3 1 22,1 4 34,12-26 0,8-18 17,11-12 45,5-13 39,6-9 22,-2-4-22,2-1 370,-4 2-454,0 6-45,-4 10 138,-3 9-161,-4 11 7,1 10-12,-6 10 16,-2 4-16,-4 22-11,-7-5 11,1 16-33,-2-11 21,0-5 29,2-8 0,1-11 17,3-7-6,7-13-17,7-7 17,7-11 11,2-4 56,-3-1 34,-4 3-23,-7 6-5,-5 6-78,-6 9-12,-3 3-11,-1 7 5,1 5 18,4 8-34,1 7 11,5 10 0,-4-10 0,7 7 11,2-15 11,10-3 1,6-10-18,3-15 1,-11-2 44,10-22 73,-15 7 73,8-14 6,-15 11-139,-5 8-63,-4 7 0,-4 9 0,-1 5 0,-2 3 0,0 6 0,0 8 0,-1 11 0,0 9 0,-1 8-91,1 2-553,1 0-773,3-2 50,-1-12 1367,7 1 0,-6-20 0,2 2 0</inkml:trace>
  <inkml:trace contextRef="#ctx0" brushRef="#br0" timeOffset="43491">14252 5584 22520,'-1'-4'2498,"0"1"-4587,1 3-2040,19 6 3066,-4 5 0,6-2 1,-11-1-1</inkml:trace>
  <inkml:trace contextRef="#ctx0" brushRef="#br0" timeOffset="43735">14765 5698 27460,'-44'8'173,"1"0"1,-1 4 0,6 3-5795,-2 22 5649,12-2 0,2 2-40,-2 17 609,10-15 0,3 0-832,8 18-454,23-12-1154,24-11-3073,2-23 1,5-6 4682,-9-2 1,-2-2-1,1-1 1,-5-2-1,-5-3 1</inkml:trace>
  <inkml:trace contextRef="#ctx0" brushRef="#br0" timeOffset="44559">15985 5550 24687,'-25'-26'284,"0"-1"0,-16 11 0,1 11-217,2 25-45,6 0 1,1 3-6,4 6 22,-2 24-39,18-11-14,4-11 0,3 1 9,16 22-429,16-2 414,-6-27 1,5-2-376,5-1 0,4-2 367,4-2 0,2-3 8,1-2 1,1-2 19,-5-2 0,-2-2 305,18 3-271,-26-4-6,-29-3-28,-23-1-34,-28 2 45,17-1 0,-3 1-8,-7 2 0,-1 0 2,9 0 1,-1 1-48,-17 7 0,1 3 44,19-3 1,2 2 0,-13 5 0,2 2-15,15-3 1,4 0-117,-15 17-366,15-5-1315,13-5 1809,21-6 0,-6-10 0,11-4 0</inkml:trace>
  <inkml:trace contextRef="#ctx0" brushRef="#br0" timeOffset="44791">16491 5835 27639,'-32'21'-38,"0"0"1,2 2 0,4 3-308,12 7 1,4 1-1256,0 0 1,2 0 1599,4 0 0,1-2 0,1 4 0,4-9 0</inkml:trace>
  <inkml:trace contextRef="#ctx0" brushRef="#br0" timeOffset="44998">16535 5545 22134,'24'-32'-2545,"-10"3"0,-3 36 0</inkml:trace>
  <inkml:trace contextRef="#ctx0" brushRef="#br0" timeOffset="45747">16741 5817 26408,'2'-49'360,"0"-1"0,1 5 1,5 9-300,10 18-33,13 4-13,-14 11-10,29 0-27,-12 12 5,17 12-17,-11 16-16,-10 16-191,-20-19 1,-7 1 181,-7 5 0,-5-1 34,1-5 0,-5-2-20,-16 16 0,-4-3 37,11-16 0,-1-2 16,-8 9 0,1-2 48,-6 3 81,14-18-14,12-15-16,9-14-51,4-4 84,12-25-40,1 8 459,13-16-497,-5 18-40,3 9-22,-10 12-16,16 16-7,2 12 1,3 10-1,-4 10-21,-22 1-29,-20 6 11,-24 4 39,6-25 1,-4-2-518,-11 4 0,0-2 545,13-9 1,1-2 13,-4 1 1,4-4 20,13-7 10,5-10 0,20-9 6,28-22-39,7 1 0,4 0-14,-13 7 0,1 0 3,3-1 0,4-4 0,-4 4 5,-1-1 0,-2 1 6,10-8 0,1 0 16,-5 3 1,-1 0 52,-3-3 1,-3 1-152,-12 13 1,-4 0 153,-1-5 1,-6 2-66,-9-3-24,-16-8 0,-6 12 0,-12 3 1048,0 13-1048,5 9-3153,-8 17 3153,15 1 0,1 10 0,3 4 0,1 20 0,4-20 0,2 0 0,5 19 0,26 7-689,-2-33 0,2-2-3,-2 3 1,2-3 691,11-5 0,-3-6 0,-14-6 0,7-2 0</inkml:trace>
  <inkml:trace contextRef="#ctx0" brushRef="#br0" timeOffset="53622">5762 8991 15070,'-5'-56'2078,"-1"1"0,3 11 0,-1 6-1220,1 0-321,1 26-548,1 7-39,0 7 128,0 9 393,1 51-362,0-28 0,0 4-354,1 3 1,-1 3-1,-1 1 303,1 0 0,0 1 0,0 1-575,0 7 0,-1 2 0,1 1 522,-1-11 1,0-1-1,0 3 1,0 5 16,0 2 0,0 8 1,-1 2-1,0 1 1,0-3-1,1-6-464,-1-1 1,1-6-1,0 0 1,-1 6 438,1 1 0,-1 7 0,0 3 1,0-1-1,0-5 0,1-6-72,0 4 1,0-6-1,0 1-170,0-6 0,1 2 0,-1 0 0,0-1-924,1 10 1,0-2-1,0-1 889,3-5 1,-1-2 0,1-4-1,-2-4 1,1-5 0,5 17 0</inkml:trace>
  <inkml:trace contextRef="#ctx0" brushRef="#br0" timeOffset="55506">5884 8765 10170,'-3'-2'2094,"1"0"-2015,2 2 184,-6-7-78,11 7 297,11-3 50,25 8-199,1 0 0,3-1-651,-12-1 0,3 0 430,12 0 0,7 0 0,-7 0-705,-9-1 0,0-1 688,10 1 0,7 0 0,-2-1 73,7 0 1,3 0-11,-13-2 0,5 0 1,1 0-1,0-1-739,-4 1 0,1-1 0,-1 0 0,0 0 630,2 0 0,-1 0 0,0-1 0,-1 1 25,5-2 1,-1 1 0,3-1-238,-12 1 1,4 0-1,1-1 1,1 1-1,-2-1 245,7 1 1,-2-1 0,2 1 0,7-1-185,-10 0 1,7 0 0,2 1 0,2-1 0,-1 0 0,-2 0 0,-6 1 124,-2 0 1,-4 0-1,-2 0 1,1 0 0,4 0-84,-3 1 1,3-1 0,1 0 0,2 0 0,-1 0-1,-2 1 1,-4-1 98,5 1 0,-3-1 0,-2 1 1,1 0-1,2-1-13,1 1 0,2-1 0,1 1 0,1-1 1,0 1-1,0 0 3,0 0 0,0-1 0,0 1 0,0 0 0,0 1 0,1-1-26,0 0 1,0 0 0,-1 0 0,2 0 0,0 1 0,3-1 32,-9 1 0,2 0 1,2 0-1,1 0 1,-1 0-1,-1 0 1,-2 0-1,-2 0 45,12 0 1,-5 0-1,-1 0 1,2 1 0,6-1-45,-14 0 1,6 1 0,3 0 0,2-1 0,0 1 0,-1 0 0,-3-1 0,-4 1 0,-6 0-10,14 0 0,-8 0 0,-2 0 0,9 1 0,-13-1 0,6 0 0,2 1 0,2-1 0,1 1 0,-1 0 0,-2 0 0,-5-1 6,11 2 1,-5-1 0,-1 0 0,2 1 0,4-1-19,-10 1 1,2 0 0,3 0 0,1 1 0,1-1 0,1 1-1,0 0 1,1 0-8,-8-1 1,1 1-1,2 0 1,0 0-1,1 0 1,-1 0 0,0 1-1,-2-1 1,0 0-1,-3 0-6,10 0 0,-2 1 1,-2-1-1,-1 0 0,0 1 1,2-1-1,1 1-33,-6 0 0,2 0 0,2 0 1,0 0-1,0 0 0,-2 0 1,-1 0-1,-3 0 0,-4-1 38,9 2 0,-6-2 0,-3 1 0,2 0 0,5 0 0,-2 0 0,3-1 0,2 1 0,1 0 0,0 0 0,-1 0 0,-2 0-6,1-1 1,-1 1 0,-2-1 0,1 1 0,1-1-1,3 0-1,-5 0 1,1-1-1,3 1 1,0-1-1,0 1 1,1-1-1,-2 0 1,-1 0-5,3 0 1,-1 0-1,0 0 1,-1-1 0,0 1-1,-2-1 1,0 1 32,1-1 0,-1 0 1,-1 0-1,0 0 1,0 0-1,2 0-25,3 0 1,2 0 0,1 0-1,-1-1 1,-1 1 0,-2 0 18,3-1 1,-2 1 0,-1 0-1,-1-1 1,2 1 8,1-1 1,1 1 0,0-1-1,0 1 1,-1 0 20,-3-1 0,-1 1 0,0 0 0,-1-1 0,-1 1-28,8 0 1,0 0 0,-2 0-1,-2-1 109,3 1 1,-2-1-1,4 1-103,-12-1 1,3 0-1,2 1 1,-2-1 0,-4 0-19,9 0 1,-5 1 0,5-1 6,-10-1 1,4 0-1,2 0 1,-4 0-1,-8 0-1,8 0 0,-3-1 186,9-1 1,6 0 0,-4-1-161,-17 0 1,-2-1 0,0 0 1,5 0 1,1-2 0,-1 0-8,-1 0 0,-1-1 0,-3-1 728,4-1 1,-5-1-764,11-5 1775,-15 2-1786,-22 9 2204,9-2-2165,-19 6 1309,0 0-1349,-5 1 298,0 0-303,-1 9 28,1 0 0,-1 7 5,1 8-5,0-9 11,2 26-22,-2-7 16,2 20-14,-6-9 1,0 1 2,0 13-387,-2-7 0,0 4 381,2-10 1,1 1 1,1-4 1,0 3 0,0-2-617,0 14 1,0-2 614,2 0 0,0 0-9,3 5 0,0-1-3,0-7 1,0 2 8,0-4 1,-1 4 0,0-3-4,-1-7 0,-1-2 0,-1 0 2,-2 0 0,0-1 0,-3 2 14,-5 5 1,-3 0 0,-1-1 0,-7 11 0,-5-1 7,-1-10 0,-5 1 0,-1-5 4,-8 2 0,-2-3-13,8-11 0,-2-1 0,1-2-10,-1-1 1,0-3-3,-9 4 0,-3-2-250,-3-2 0,-5-3 251,15-7 0,-4 0 1,-2-1-1,1-1-8,-10 2 1,-1-1-1,-1-1-360,7-3 1,-2-1 0,0-1-1,2-2 368,-4 0 0,1-3 0,-5 0-6,7-1 1,-5 0 0,-2-1 0,0 0 0,4 0-1,-4-1 1,3 0 0,0-1-1,-4 1-274,10-1 0,-4 1 0,0-1 0,-1 0 0,2 0 0,2-1 277,-10 0 0,4-1 1,0 1-1,-5-2 0,5 1 1,-3 0 0,-3-1 0,0 0 0,3 1 0,4-1-4,-2 1 1,5 0 0,0 0 0,-7 0-10,6 0 1,-6-1-1,-4 0 1,-1 0 0,1 0-1,4 1 1,6 0-277,-6-1 1,6 1 0,1 1 0,-5-2 271,6 1 0,-4 0 0,-1 0 0,-1-1 0,1 1 0,2-1-3,-2 1 0,2 0 0,1 0 0,-2 0 0,-4 0-162,4 0 1,-4 0-1,-2 0 1,-1-1 0,0 1-1,2 0 1,2 0 162,2 0 0,1 1 0,2 0 1,0-1-1,-1 1 0,-3 0-53,5 0 1,-2 0-1,-2-1 1,-1 1 0,1 0-1,0 0 1,2 0 0,3 0 60,-4 1 1,2 0-1,1 0 1,1 0 0,0 0-1,0 0 7,-2 0 0,0 0 0,1 1 0,-1-1 1,0 0-1,0 1-7,0-1 0,-1 1 0,-1 0 0,2-1 0,1 1 0,1 0 10,1 0 0,2-1 0,1 1 0,-1 0 0,-4 0 4,3 1 1,-3-1 0,-2 1-1,-1-1 1,1 1 0,2 0 0,2-1-4,-4 2 0,4-1 0,0 0 1,-1 0-1,-3 1-2,3-1 0,-2 1 0,-3-1 0,0 1 0,0 0 0,1-1 0,2 1-4,0 0 0,1 0 0,1 1 1,0-1-1,1 0 0,-1 0 4,0 1 0,-1-1 0,1 1 0,-1-1 0,1 1 0,-1 0-5,1-1 0,0 1 1,0 0-1,0 0 1,0-1-1,-1 1-4,1 0 1,-1 1 0,1-1 0,-1 0-1,1 0 1,-1 1-2,0-1 1,0 0 0,1 0 0,-1 1-1,0-1 1,0 1 31,-1-1 1,1 1 0,-1 0 0,0 0 0,2-1 0,1 1-28,0 0 1,2-1-1,1 0 1,-1 1-1,-1-1 10,-8 2 0,-1-1 0,-1 1 1,0-1-1,0 1-8,0 0 1,0 0 0,0 0 0,0 0 0,-1 0 5,10-1 1,0 1 0,0-1 0,0 1-1,-1 0 1,0-1-1,-5 2 1,0-1 0,-2 0 0,1 1 0,2 0 0,1-1 51,1 1 0,2-1 1,1 1-1,0-1 0,0 1-48,2-1 1,0 1 0,0-1 0,1 1 0,0-1-7,-9 2 1,0-1-1,0 0 1,1 0 0,2 0 1,0 0 0,1 0 0,3 0-3,-3-1 0,3 1 0,-3-1 44,2 0 0,-4 1 0,0-1 1,5 0-44,1 0 1,4-1 0,-3 1 139,-1 0 0,-2 0 1,-1-1-1,3 1-151,-3 0 1,1 0 0,1 0 11,2-1 0,0 0 0,0 0 3,3 0 1,0 0 0,1 0 374,1-1 0,1 0 1,0-1-362,-16 2 1,1-2 8,4 0 0,3-1 11,7-1 1,2 0 7,6-1 1,2-1 1599,-18-3-1530,15-3 1590,13-2-1639,10 2 1577,7 1-1622,4 1 1021,0 0-1039,2-1 12,1 2-6,0 0-5,0 1 27,-1 1-21,0 1-1,-1 0-34,-2-2-5,-1 2 0,-5-3 0,-6 0 40,-7-2 4,-7 0-4,-4-2 10,0-2-11,3 0 0,7-1 1,9 3-304,8-1-3606,12 2 3898,3 1 0,2 3 0,-3 2 0</inkml:trace>
  <inkml:trace contextRef="#ctx0" brushRef="#br0" timeOffset="57087">6649 10045 19428,'2'-61'1560,"0"-1"0,1 16 0,0 0 0,0 10-1286,2 4-72,4-13 173,-5 33-291,-1 7-84,4 6 45,4 20-6,6 23-56,-1 3-351,-7-4 0,-3 3-190,-2 1 1,-2 4-2720,-1 2 0,1 5 0,-2-4 2006,0 1 0,0-3 0,-1 5 0,1-12 0,0-26 0</inkml:trace>
  <inkml:trace contextRef="#ctx0" brushRef="#br0" timeOffset="57578">8051 9370 18450,'-7'-62'1224,"0"-1"1,0 0-1,1 12 1,0 1-1,-1 8-888,-5 6 0,0 8 461,-2 2-708,5 15 110,5 19-124,3 33 1,3 11-59,0-17 0,-1 2-558,2 5 1,0 7 0,1 4 0,0 0 546,-1-5 1,1 1 0,0 1 0,0 2-1,-1 3-23,0-5 0,0 2 0,-1 2 1,0 1-1,0 2 0,0 0 1,0 1-505,-1 0 1,1 3 0,-1 1-1,1 0 1,-1 1 0,0 0 0,0-2-1,0-1-211,0 3 0,0-1 0,-1 0 0,1-1 0,-1 0 0,1-2 0,-1-1 586,1 2 0,-1 0 0,0 0 0,0-4 0,1-3 1,0-5-1,-1 6 0,2-6 0,-1-6 0,2-10 0,0 1 1</inkml:trace>
  <inkml:trace contextRef="#ctx0" brushRef="#br0" timeOffset="58295">9297 9592 20615,'1'-4'1810,"-1"1"-1670,0 3 78,8-8 46,-6 11 144,4-3 427,-20 21-628,3-8 291,-27 4-206,11-14 5,-14-9-28,11-11-34,5-8-151,11 0 90,8-14-152,9 18 23,16-20-17,8 24-28,20-3 0,6 15-6,6 16-8,-19 13 0,-3 7-6,-13-3 1,-4 4-294,3 16 1,-10 3 301,-20-6 0,-11 1-3,-6-3 1,-6 2 0,-1-1 2,-1-4 0,-1-2 0,-3 1-323,2-3 1,-4 0 0,1-1 0,1-5 400,-12 8 0,1-8 31,3-5 0,3-11 143,0-24 168,13-32-336,14 12 27,15-24-72,18 32-39,19-6-62,16 17-67,-18 10 1,3 3-71,6 3 0,2 3-300,5 3 0,1 2-1101,2 3 1,1 1 1610,2 1 0,-4-1 0,-22-6 0,-3-1 0,20 7 0</inkml:trace>
  <inkml:trace contextRef="#ctx0" brushRef="#br0" timeOffset="58520">10215 9125 25623,'-19'-39'532,"0"0"0,1 0 0,-7-14 0,5 16-504,14 31 28,6 25 73,10 31-95,0 8-1204,-2-20 1,1 7 1173,-2 4 0,1 8 1,-2 3-1,0-3-533,-2-7 1,-1-3-1,0 1 1,-1 6 429,1-2 0,0 5 0,0 2 0,-1 2 0,0-2 0,-2-2-920,-1 1 1,-1-2-1,0 0 1,-1-2-1,0 0 1019,-1 9 0,0-1 0,-1-3 0,1-4 0,0-1 0,0-4 0,0-6 0,0-5 0,1 0 0</inkml:trace>
  <inkml:trace contextRef="#ctx0" brushRef="#br0" timeOffset="59232">11504 9555 18621,'-3'-50'1182,"0"0"0,1 5 0,4 5-834,12 3-113,11 6-62,10 4-33,12 7-89,12 8-334,-25 10 1,0 4 273,1 5 1,0 4-9,-1 3 0,-2 6-28,-2 17 1,-6 7 32,-12-9 1,-5 0 14,-1 7 0,-8-1 30,-19-1 1,-9-5 45,-16 8-1,13-15 0,-1-2 270,-13-1 386,13-11-84,11-9-61,9-10-102,6-4-118,3-6-72,3-1 306,3 2-558,1 5 33,8 0-72,7 7 5,17 1-28,16 12 0,-17-2 1,1 2-102,3 5 1,1 1 94,-1 3 1,-2 0-17,17 14-23,-29-8 0,-6 0-16,-13 9-23,-17 16-252,-32-15-185,12-19 1,-3-2-1234,-4-2 1,-2-3 1770,-5-3 0,2-2 0,-6 1 0,8-6 0</inkml:trace>
  <inkml:trace contextRef="#ctx0" brushRef="#br0" timeOffset="59686">12911 9349 21248,'4'-61'1239,"1"1"1,-2 23 0,-2-1-979,1-4 1,0-5 0,-2 7 337,-6-6-296,-2 22-247,2 15-23,4 18 34,5 23-5,1-1 0,1 6-15,2 15 1,2 6-868,-3-10 1,0 3 0,-1 1 830,1 8 0,-2 1 1,0 1-32,-2-11 0,0 0 1,-2 1-1,0 1-136,-2 2 1,0 0 0,-2 1 0,0 0-414,0 1 0,0 0 1,-1 0-1,0 0 569,-1 4 0,0 2 0,0-3 0,1-6 0,0-7 0,0-4 0,1-2 0,0 13 0,1 0 0</inkml:trace>
  <inkml:trace contextRef="#ctx0" brushRef="#br0" timeOffset="60280">14216 9637 20078,'17'-44'1016,"0"0"1,0 0-1,5-14 1,-4 6 574,-4-7-1188,-10 31-375,-3 7 23,-5 26 10,2 13-16,-4 18 0,1-1 0,0 2-17,-2 19-12,2-11 1,1 1-5,1 13-10,3-24 1,1-1-3,7 23 0,7-17 90,5-15 11,-2-14 240,17-22-111,-5-10 55,16-19 12,-7-2-101,-4 0-28,-8 6-22,-7 10-113,-8 11-5,-6 9-22,0 15 16,-1-1 6,10 27-44,-6-13-74,8 25-666,-3 8-1905,-6-16 1,-1 1 2660,0-3 0,0-2 0,1 18 0,-5-32 0</inkml:trace>
  <inkml:trace contextRef="#ctx0" brushRef="#br0" timeOffset="60728">15772 9421 21059,'3'-58'758,"0"1"1,0-1-1,-1 12 1,0 1 0,1 4-281,-1-3 1,1 7-238,-1 6 561,1-12-674,1 44 140,4 25-212,1 14 0,-1 8 0,0 7-679,-4-15 0,-1 2 0,-1 4 634,-1 10 0,-2 6 0,0 3 1,-2-3-493,-1-2 1,-1-1-1,-1-1 1,0 1 412,0 1 1,-1-1 0,0 1 0,-1-1-279,-1-3 0,-1 0 0,0-1 1,3-3-2198,1 2 0,2-3 0,0 0 2249,1 3 1,1 0 0,1-5-1,1 0 1,2-8 0,5 0 0</inkml:trace>
  <inkml:trace contextRef="#ctx0" brushRef="#br0" timeOffset="61527">17473 9580 24357,'-24'-39'317,"1"-1"0,2 4 1,2 9-222,2 21-57,-28 5-28,13 3 0,-13 5 1,-1 2-447,4 3 438,-2 0 0,2 2-15,12-4-38,-13 8 143,34-11-127,-1 10 39,9-2 1,-1 3 6,6 7 16,3 10 336,4 14-342,1 9-16,-3-10-40,-3-11 51,-2-17 50,-1-8 79,-2-5 207,0-5 632,-1-1-817,0-9-78,0-4-34,1-4-11,0-2 145,6-14-89,2 11-40,6-13-21,2 20-24,-3 4 1,19 0-28,-12 7-17,38 4 28,-14 12-394,-10-2 1,2 3 393,-2 3 0,-2 3-3,1 0 0,-1 2-80,-3 1 1,-3 1 31,9 19 6,-22-1-39,-29-5-117,-24-3-63,9-18 1,-2-2-308,-4-1 0,-1-1-592,1-2 1,1-3-7425,-23 2 7812,20-9 1,20-2-1,11-1 1</inkml:trace>
  <inkml:trace contextRef="#ctx0" brushRef="#br0" timeOffset="61882">18199 9150 24581,'-6'-48'814,"1"1"0,-1 6 0,2 9-371,3 18-382,0 12-27,0 10 67,5 25-45,-2 1 0,-1 5-1062,1 20 1,0 7 1040,-3-10 1,-1 4-1,-1 2-379,0-11 1,-1 3-1,0 0 1,-1 1 341,-2 3 1,0 1-1,-2 1 1,0-1-20,0 1 0,-2-1 0,-1 1 0,0 3-423,1-11 1,-1 2-1,-1 2 1,0-1 0,0-1-1,2-3 444,-2 10 0,0-4 0,2 0 0,-2-2 0,0 0 0,-1 1 0,1-5 0,4-6 0,2-7 0,1-1 0</inkml:trace>
  <inkml:trace contextRef="#ctx0" brushRef="#br0" timeOffset="62718">19331 9730 16521,'2'-8'3811,"9"-31"1,0-5-2905,-6 16-576,6-15 0,-3 2 61,-11 29-207,-4 7-107,-5 6-44,-13 14-12,-2 2-14,-8 13 1,-3 5-757,5-3 1,0 1 750,-7 5 0,-1 6-11,9 3 1,0 5 0,6-5-5,9-12 1,2 0 3,-2 11 1,-1 6 0,10-6-137,13-12 1,6-3 137,4 7 0,5-1-2,7-5 0,3-4 13,2-5 1,2-3 24,3-5 1,0-5 31,10 0 123,0-19 89,-31-11-44,-5-13-6,-26-14-191,-1 13 579,-8 8 1,-4 3-635,-26-4-124,18 12 1,-3 3-808,-2 2 1,-1 5 952,-5 7 0,3 2 0,6-4 0,6 8 0</inkml:trace>
  <inkml:trace contextRef="#ctx0" brushRef="#br1" timeOffset="69510">6959 8093 19204,'2'-4'5203,"0"0"-4009,-2 4-965,16-41-145,-18 38-56,1-21 23,-32 60-40,8-10 0,-1 2-11,-3 6 0,-1 2-229,1 1 1,1 2 219,6-3 1,3 0 8,-2 23 6,28-16 0,25-19-6,27-19 2,-22-10 1,0-6-435,4-3 1,-2-3 478,-1-5 1,-2-2 61,-5-1 1,-3-1 39,-6 1 0,-5 0 215,3-23-112,-26 5-177,-17 16 1,-7 4-54,-24-6-30,12 12 0,0 5-188,-17 11-1260,8 10-8375,11 8 8916,16-4 1,11-2 0,9-9 0</inkml:trace>
  <inkml:trace contextRef="#ctx0" brushRef="#br1" timeOffset="70681">9370 8092 25096,'-1'-54'646,"0"0"0,0 5 0,0 9-153,1 19-375,0 10-146,0 10 39,0 18 34,1 40-90,-5-22 0,-2 3-1123,-2 4 0,-1 5 1,0 0 1167,-4 15 0,-2-3 0,1-11 0,2-4 0,0 14 0</inkml:trace>
  <inkml:trace contextRef="#ctx0" brushRef="#br1" timeOffset="71552">11607 8060 20280,'8'2'3131,"-3"0"-1905,-5-2-688,0 0-443,-3 1-17,2 0 404,-2 0-162,2 0-40,-2-1-101,-4-4 6,-5-3 229,-14-21-201,6 0 16,-3-23-117,20 11-95,9 3-39,15 12-1,10 13 18,14 10-57,9 15 1,1 15-494,-9 14 431,-17 11 24,-29 8 69,-12-25 0,-6-2 22,-7 3 1,-5-1 16,-2-2 1,-3-1-6,3-6 0,0-2 53,-18 12-17,18-19-11,15-9 50,11-7-33,13-4-51,47-14-2,-23 8 0,3-1-400,20-6 1,4-1-61,-7 3 0,0 1-1678,1 1 1,-2 1 2145,-8 1 0,-3 2 0,9 0 0,-23 4 0</inkml:trace>
  <inkml:trace contextRef="#ctx0" brushRef="#br1" timeOffset="72313">13523 7964 21646,'39'-30'93,"-1"0"1,1 0 0,8-9 0,-2 8 24,14 14-12,3 10-78,0 10-11,-27 3 0,-3 4 11,9 21 6,-12 9 22,-14 4-4875,-16 1 4920,-15-2 1309,-14-3-1259,-10-5 993,-1-7-780,6-6 364,10-9-431,10-6 3747,7-5-3748,5-4 149,0-2-355,2 0 50,0-3-95,2 4-23,5-1-16,1 2-12,27 2 6,5 6 0,-9-1 0,2 2-5,28 14-29,-5 5-3425,-8 10 3425,-22-12-44,-10 9-247,-37-5-1434,-25 6-1146,17-17 1,-2-1 2904,-2-2 0,3-3 0,-4-1 0,16-5 0</inkml:trace>
  <inkml:trace contextRef="#ctx0" brushRef="#br1" timeOffset="72995">16204 7959 20929,'9'-50'1492,"-1"0"0,-1 9 0,-1 7-893,3 7-235,-6 19-235,-1 5-124,-2 3 7,-1 15 10,-1-1 34,-9 46-378,-2-8 330,3-12 1,0 1-7,2-7 1,2-2 3,-3 25-51,13-11 56,7-15 84,9-13 28,6-13 12,5-14-7,6-10 35,3-8 22,-2-3-2944,1-3 2837,-16 13-2,-2 2 8,-10 11-56,-1 5-17,3 3 12,1 10-29,4 10 3370,4 11-3409,-3-4-649,12 26-1093,-9-12 1108,-5-8 1,0-1 0,-3-3 0,-1-2-1</inkml:trace>
  <inkml:trace contextRef="#ctx0" brushRef="#br1" timeOffset="73828">19155 8000 29187,'18'-37'-300,"-5"7"-122,-20 28 216,1 1 127,-15 0-103,-3 0 64,-17 3 61,-2 0-363,6 1 269,-13 2 9,23-1-41,-8 0 1,19 0 70,5 2 4,2 5 6,0 5-26,1-2 179,-3 15-46,4-6-10,-1 5-7,1 5-4,2-12 27,-2 10 22,-1-9 40,-4 0-56,5-10 56,-3-1 44,9-9 623,-1-1-651,9-5-55,4-2-1,18-5-5,11-1-28,15 1-16,7 4-513,-11 3 512,8 10 12,-10 11-3240,-3 8 3211,-10 11-40,-23-1 18,-12-5-381,-27 13 135,4-20-639,-13 3 0,-3 0-2134,-15 0-1841,15-8 1,1-1 4302,-5-1 0,16-8 0,20-6 1</inkml:trace>
  <inkml:trace contextRef="#ctx0" brushRef="#br1" timeOffset="74069">19244 7898 22811,'59'-6'726,"0"0"0,1-1 1,-9 0-346,-13-4-168,7-3-118,-10 2-196,-13 5-515,-15 3-4537,-24 12 5153,-10 2 0,3 0 0,5-1 0</inkml:trace>
  <inkml:trace contextRef="#ctx0" brushRef="#br1" timeOffset="76799">7899 9167 9650,'40'-49'2403,"-1"0"1,1 1 0,-8 10-1752,-19 24 97,-15 15-10,-42 34-457,7-5 1,-4 2-850,3-2 1,-2 2 681,2-2 1,-3 2-1,-1 2-779,-4 6 1,-1 3-1,2-2 692,6-7 0,1 0 0,-3 4-4,2-1 1,-3 4 0,-1 3-1,-1 0 1,2-3-440,4-4 0,1-1 1,1-1-1,-2 1 1,0 1 421,1-2 1,0 2-1,-1-1 1,-1 1-1,-1 0 1,0 0-8,-3 3 0,-3 0 0,1 1 0,-1-1 0,1 0 0,2-2-384,-1 0 1,1-1 0,1-2 0,2 0 0,1 0 89,-2 1 0,1-1 0,3-1 0,2-2-56,-20 15 0,19-6 350,35-12 0,3-21 0,9 0 0</inkml:trace>
  <inkml:trace contextRef="#ctx0" brushRef="#br1" timeOffset="77061">6441 9437 14997,'-6'-5'4107,"2"2"-3643,4 3 992,0 0-1041,79 81-1389,-49-50 0,3 2 1038,0 4 1,7 5-1,0 4 1,-2 0-84,-3 0 1,-1 2 0,-2 0 0,-1-2-10,3 1 0,-2-2 0,1 3-286,-5-5 0,1 4 1,1 1-1,-1-2 1,-3-6-4603,11 13 1,-1-4 4431,-7-9 0,0 0 0,-2-4 0,-4-7 1,-4-7-1,-8-9 0</inkml:trace>
  <inkml:trace contextRef="#ctx0" brushRef="#br1" timeOffset="84889">4485 10332 11945,'5'-3'3568,"-1"2"-1989,-4 1-1114,-42 26-806,-4 7 646,1-1 1,-5 4-756,3 2 0,0 2 618,11-9 0,0 1 0,0 2-440,-2 3 0,0 2 0,0 1 393,-1 3 1,1 2-1,0 1-4,-1 3 1,0 1 0,2-1-57,8-8 1,2-2 0,-1 3 66,0 2 1,-1 4 0,1 0 0,3-3-32,2 0 0,3-3 0,-1 4-45,-1-1 0,-1 4 0,1 1 0,3 2-3,2 5 0,1 3 0,3 0 0,1-6-42,0-5 1,2-4 0,3 4-15,2 9 0,2 7 0,3-1 0,4-9-554,10 4 1,6-3 462,-2-2 1,3 2 0,2-2-120,0-10 1,3-2 0,0-1-81,1-1 0,0-1 0,2-1-50,-2-4 0,0 0 0,1-2-526,10 10 1,0-4-666,-4-8 1,0-3-1571,-3-8 0,-1-3 3108,18 2 0,-19-11 0,-13-7 0</inkml:trace>
  <inkml:trace contextRef="#ctx0" brushRef="#br1" timeOffset="85402">4387 12457 15535,'-7'1'5153,"2"0"-4358,5-1-122,0 0-46,-62 8-106,41-5-292,-15 1 1,4 0 6,24-3 324,-2-1-297,5 0-90,-1 0-94,4 0-40,2 0-39,0 2 28,0 6-17,13 27 23,2 3-15,-1-7 1,1 3-128,-2-2 0,0 0 122,-1 4 0,-1 1-3,-3 4 0,-2 0-17,-4 3 1,-3-1-1,-4 1 1,-5 0-9,-9 7 0,-6 0-247,-7 1 1,-5-1-764,11-18 0,-1 0 0,-2-1 1024,-5 2 0,-3-1 0,5-5 0,6-5 0,2-3 0,-24 15 0</inkml:trace>
  <inkml:trace contextRef="#ctx0" brushRef="#br1" timeOffset="144060">1192 14575 18694,'-61'10'999,"0"0"0,9-1 0,7 0-747,12-1-185,17-4-129,9-1 40,10-2-141,34-3-72,-7-3 0,4-1-1011,19-2 0,7-1 611,-17 2 0,1 0 0,0 0-293,2 1 1,0 1-1,-3 1 127,9-3 0,-4 5-927,1 6 0,-15 11 2036,-37 14 0,-13 7 549,4-1 0,-5 1-334,-11-2 1,-6 1 0,-1-2 565,-8 4 1,1-3-219,5-3 0,2 0-275,7-6 1,3-2 19,-8 11-409,18-16 1381,15-10-1212,44-19-320,6-12-51,-15 9 1,1-2-343,12-15 0,-2-2 362,-15 8 1,-1-2 24,12-11 0,-4-3 37,-14 6 0,-5 1 26,4-20 116,-15 15 1,-5 0 922,-8-8-869,1 14 0,-4 2 467,-11-6-346,2 14 543,-3 6-522,10 12-206,-2 1-163,8 4 713,3 5-774,6 8 27,3 2-61,24 34-51,-2 4-643,-8-11 1,-3 5-366,-7 1 0,-6 3 1098,-9-8 0,-4 2 0,0-5 0,3-3 0,-1-3 0,-9 1 0,1 0 0</inkml:trace>
  <inkml:trace contextRef="#ctx0" brushRef="#br1" timeOffset="154852">6503 15020 14165,'10'-55'920,"0"0"0,0 1 0,0-1 0,-2-3 1,0-3-1,-3 5 0,-6 11-537,-9 12 1,-5 4-247,2-8 1,-6 5 33,-12 14 0,-5 9-289,-2 9 1,-3 9 191,-7 7 1,-4 5 0,0 5-1007,3 1 1,2 4 0,-1 4 953,3 0 0,0 4 1,0 2-1,5-2-18,1 2 0,3-1 0,2 5-4,5-3 0,1 5 0,1 0 0,3 0-4,1 10 0,4-1 0,1 4-3,3-5 0,1 2 0,2 1 0,3 0-11,3-1 0,2-1 0,3 1 0,5 0-20,6 5 0,4 0 0,5-1 0,6-4-13,3-7 1,6-3 0,4-3 0,1-2 5,1-3 0,2-1 0,4-5 1,6-8 29,-5-11 0,8-6 0,2-5 0,1-2 0,-3-1 0,-5-1-436,14-1 0,-6-4 0,5-5 463,-5-2 1,6-5-1,1-2 1,-4 0-1,-10 0 10,-9 0 1,-7 0-1,2-3 32,5-4 1,4-4 0,-2-2 0,-4 0-280,-2-5 1,-4-2 0,-2-4 341,-1-4 1,-2-5 0,-1-3-1,-4 2-57,-6 6 0,-3 0 1,-2 0-1,-3-2-291,-1-8 1,-3-3 0,-3 1-1,-2 5 242,-2 2 0,-3 4 1,-3-1-5,-3-8 1,-3 0-1,-11 1-23,-8 10 1,-9 2 0,-4 1 0,2 4-55,-3-3 1,-1 4 0,-5 2 0,8 10 1,-5-1 0,-3 2 0,1 5 0,3 6-183,-13 9 0,2 10 0,3 2-74,9-3 0,2 2 0,-1 4-2952,-14 8 0,-1 4 0,9-1 2518,15-6 1,2 0 0,-13 8-1,8-3 1,26-12 0</inkml:trace>
  <inkml:trace contextRef="#ctx0" brushRef="#br1" timeOffset="155324">6426 15433 22935,'-7'-62'1002,"1"0"1,0 7-1,0 8-503,0 13-320,2 15-11,0 10-168,4 12-6,-1 4-22,7 36-39,1 9-335,-2-20 0,1 3-752,2 22 0,0 4 974,-2-8 1,0-1 0,-1-4 0,1-4-1,-3-11 1,0-1 0</inkml:trace>
  <inkml:trace contextRef="#ctx0" brushRef="#br1" timeOffset="156116">10125 14920 15698,'14'-49'982,"1"0"1,0 0-1,-2 4 1,-1 1-1,-3 4-618,-4 6 0,-3 3 269,-4-23-62,-16 13-504,3 20 827,-23 14-844,1 32-36,8-1 0,0 7-423,0 9 0,0 7 0,2 5 385,4-4 0,1 5 1,1 2-1,1 0-340,3-7 0,1 2 1,1 0-1,1 0 0,2 2 308,1 2 0,0 3 0,3-1 0,2 0 0,3-2-42,3 5 0,3-2 0,4-1 0,3-2 16,2-3 1,3-1 0,3-2 0,4-4 4,13 9 1,5-4 0,5-7 10,6-5 1,4-7 0,3-5-438,-10-9 0,2-4 0,1-2 1,1-4 500,3-2 1,1-3 0,0-3-1,0-3-227,2-2 1,-1-3 0,1-2-1,-2-2 282,0-4 0,-1-2 1,-1-2-1,-1-2 15,-3-3 1,-1-1 0,-1-2 0,-2-2-2,-3-1 0,-2-2 0,-2-2 0,-1-1-27,-4-1 1,-1-2 0,-2-2 0,-3-1-19,-3 0 0,-2-2 1,-2-1-1,-3-1-4,-2 0 0,-3-2 1,-2 0-1,-1-1-9,-3 0 1,-3-1 0,-1-1 0,-3 1 1,-3 1 0,-1 0 1,-3 0-1,-3 2 3,-2 0 0,-1 2 0,-3 1 0,-4 1 6,-9-10 1,-5 3 0,-5 5-91,-4 5 0,-4 4 0,-3 5 75,-5 6 1,-4 4 0,-1 5-16,12 6 0,-1 4 0,-1 1 0,-1 3-6,0 2 0,-1 2 0,0 3 0,0 1-175,1 1 1,0 1 0,1 3 0,-1 3-1299,-4 6 1,0 5-1,1 2 1,3-1 1488,0 3 0,4 0 0,2 0 0,4 0 0,3-1 0,8-1 0,-5 11 0</inkml:trace>
  <inkml:trace contextRef="#ctx0" brushRef="#br1" timeOffset="156723">10428 15140 20559,'-3'-3'1810,"0"0"-1491,3 3-330,-18-15 0,14 12 16,-14-10 35,18 15 66,2 4 68,-2 2-12,2 1 84,-2 5-83,-1-5 134,0-1-51,0-5 1390,0-2-1239,1-18-341,0-16-33,0-3 27,6-18 12,4 18 33,8-11-45,-1 14-16,1 7-34,-8 17 0,4 7 11,1 13-28,5 11-50,7 32 44,-18-23 1,-2 1-163,0 2 0,-4 0 151,-7 8 1,-5 0-367,-4-4 0,-4 1 396,-1-1 1,-4 2-1,0-3 9,0 1 1,-2-1 11,-9 6 0,1-6 56,-2-11 5,7-6 68,7-19-57,16-12 285,8-16-368,12 0 785,21-7-937,1 17 1,5 3-267,2 0 0,4 1-2334,1 2 0,6 0 0,-4 1 2746,4 1 0,-3 0 0,-3 2 0,-7 1 0,-8 3 0</inkml:trace>
  <inkml:trace contextRef="#ctx0" brushRef="#br1" timeOffset="157398">14600 14964 19535,'0'-61'1437,"0"1"1,0-1-1,-1 8-955,-6 13-219,-7 4-179,-13 20-45,-17 28-28,14 4 1,-1 6-683,-7 11 1,0 5 677,9-6 1,1 2-1,0 2-453,-1 6 0,0 2 1,2 1 428,-1 7 0,1 1 1,2 0 8,5-9 1,1-1-1,1 4-15,1 4 1,0 5 0,3 0 0,3-2-25,7 4 0,5-3 1,0 1 27,-5 2 0,1 0 1,7-2-20,12-6 1,8-3 0,5-8-19,13-8 0,8-8 9,-8-4 0,3-3 1,3-3-156,-3-6 1,3-4 0,1-3-1,0-3 252,-2-5 1,1-4-1,-1-2 1,-1-2 2,1 0 0,-1-2 0,-2-2 1,-2-3 28,9-14 0,-4-4 0,-6-4-21,-8 2 1,-5-2 0,-3-5-15,-3 0 1,-3-4 0,-1-2-1,-3 5-578,1-1 0,-2 3 0,-1-4 547,-3-3 1,0-4 0,-1 0 0,-3 5-10,-3 5 1,-2 4 0,-2-2-98,-2-8 1,-2-1-1,-3 2 106,-2 8 1,-4 2 0,-2 2 212,-15-10 0,-7 6-237,-5 10 0,-4 8-62,-4 7 0,-1 8-129,-1 6 0,0 7-314,1 8 1,3 8-1639,3 9 1,3 6 2150,8 3 0,4 0 0,-6 16 0,19-17 0</inkml:trace>
  <inkml:trace contextRef="#ctx0" brushRef="#br1" timeOffset="157908">14598 15482 19471,'-13'-44'733,"1"0"1,0 0 0,-6-21 0,4 10-314,11 18-80,4-4 114,30-2-382,-11 20 66,32-1-88,-17 22-27,12 8-27,-16 3 1,0 5-53,-3 6 0,-1 2 5,-2 3 1,-4 2 40,-7 3 0,-8 1-4,-15 3 0,-7-1 30,0-6 1,-2-1-3,-3 0 0,-3-3 104,-21 8 61,14-16 107,-2-3 66,8-7-10,9-8 90,5-5-275,6-1-96,9-4-50,7 4 1,13-1 16,21 5-23,11 4-22,-1 7-5,-7 7-6,-25 6-11,-12 5-96,-24 12 6,-1-11-445,-10-2 0,-5-2-3442,-11 1 3168,-13 7 0,28-17 0,12-7 0</inkml:trace>
  <inkml:trace contextRef="#ctx0" brushRef="#br1" timeOffset="158717">19010 14846 14841,'11'-45'1816,"0"0"0,1 1 0,3-11 0,-5 10-1076,-15 16-426,-6 21-258,-1 4 67,-32 32-84,20-6 0,-2 5-586,-1 2 1,-3 3 0,1 2 566,-3 6 1,0 2 0,0 1-10,-3 6 0,0 3 0,-1 4-16,7-7 1,-1 4 0,-1 2-1,2 0 1,3-3-370,1-1 1,2-2 0,1-1 0,1 2 370,-4 6 0,-1 3 1,2-3-1,7-5-14,2 6 0,9-6-47,8-5 0,8-2-559,5-1 1,7-1 552,11 6 0,7-3 40,-6-20 0,3-2 1,2-5 40,4-2 0,4-5 0,0-4 37,3-4 1,1-5 0,-1-3 42,2-4 1,0-4-1,-2-4 56,-1-4 1,-1-4 0,-3-4 21,-3-2 1,-2-3 0,-2-3-391,-3-4 1,-3-2 0,-2-2 289,-2-4 0,-4-3 0,-1-1-41,-1-4 0,-3-1 0,-1-2-7,-5 14 0,-1-2 0,-1 1 0,-1 2-4,2-5 0,-2 2 0,-1-3-9,-3 1 0,0-2 1,-1-1-1,-3 5-2,-4-15 0,-4 1-405,-4 3 0,-4-3 1,-6 7 356,-9 9 0,-6 7 11,0 6 0,-3 8 330,-8 16 1,-2 11-404,4 8 1,-1 6-51,4-1 1,-1 4 0,0 2-465,-4 6 1,0 5 0,1 2-931,-3 5 0,1 3 0,2 1 1548,4-2 0,2 0 0,3-2 0,-2 3 0,6-4 0,-3 8 0</inkml:trace>
  <inkml:trace contextRef="#ctx0" brushRef="#br1" timeOffset="159136">19105 15417 19896,'-4'-48'705,"0"1"1,-1-1 0,0-17 0,1 8-4661,0 5 4134,3 22 1434,-2 12-1608,-5 29-16,-10 21 11,-1 5 11,1-2 1,0 3 111,1-2 1,0 1-127,-3 9 1,1 2-7,0 7 1,3 0-26,5-14 0,2-2 34,1 2 0,3-5 2923,4-2-2917,4-12 100,7-15 57,14-14 90,17-14-147,-4-3 1147,14-12-844,-15 7-213,-6 6 290,-7 5-463,-19 15-7,-3 7 7,-5 9 16,-5 22-78,-3 4-219,-2 16-727,6-5-136,6-9 1121,17 17 0,-13-44 0,7 8 0</inkml:trace>
  <inkml:trace contextRef="#ctx0" brushRef="#br1" timeOffset="160074">22669 15060 12763,'0'-5'7981,"0"2"-5880,0 3-1440,-15-64-258,2 40-291,1-13 0,-6 5-2151,-15 29 0,-6 11 2067,1 3 0,-2 5-21,-1 1 1,-4 4-1,2 3 27,0 5 1,1 2 0,-2 7-23,5 0 0,-2 7 1,0 3-1,1-1 0,3-4-10,-5 5 0,4-4 0,0 9-362,9-4 0,-2 9 1,1 4-1,1 0 0,4-5 1,7-8 325,0 12 1,9-1-8,4-5 0,1 9 1,4-1-1,8-10-341,20 2 1,10-7 293,-4-9 0,4 0 1,4-5 19,4-4 1,3-4 0,3-4 69,3-4 0,2-3 0,1-5 228,2-3 1,0-5-1,1-3-126,1-5 1,-1-4 0,0-3 21,-1-4 1,-1-3 0,-1-3 3,-2-4 1,-1-2 0,-1-4-19,-3-3 0,-2-2 0,-1-3-58,-13 9 1,-1-1 0,-1-3 0,-1-2-23,4-9 0,-1-4 1,-1-3-1,-3 0-203,-8 8 0,-2 0 1,-1-2-1,-1 0 1,-1 1 200,4-11 1,-2 0 0,-2 0 0,-4 0 4,-4 6 0,-3-1 0,-5 1 0,-8 4 224,-18-10 1,-12 5 0,-3 6-264,4 12 0,-3 6 1,-4 2-16,-2 4 1,-5 1 0,-1 3 0,0 5-29,-7 5 0,1 6 1,-1 4-50,-1 2 1,-1 4 0,2 2-116,0 3 0,0 3 0,2 4-489,3 2 0,0 4 0,3 3 700,0 6 0,2 4 0,5-3 0,3-5 0,5 0 0,7 0 0,0 1 0</inkml:trace>
  <inkml:trace contextRef="#ctx0" brushRef="#br1" timeOffset="160816">22727 15458 14723,'1'-3'6693,"-1"0"-4038,0 3-2302,9-40-90,-7 30-83,1-29-164,-13 40-10,-4 2 0,-16 5-6,-7 5 11,5-2 0,-1 1-376,-13 5 373,14-7 1,2-1 19,3-1-6,-1-1-22,16-3 6,5 0 22,0 8-28,1 2 365,-2 4-360,1 4 7,3-2 10,0 6 40,1 3 5,0-5 73,-1 5-44,-1-8-29,-3 0-22,0-3-12,1-6-10,1-1 94,4-7 163,2-3 655,0 0-845,2-6-34,2-5-11,9-10-28,6 0-1,9-2-4,-5 9 10,19 2-3414,-10 8 3392,7 4-11,-1 10-17,-1 17 17,-2 2-12,-4 11-10,-18-6 5,-18 1 3347,-15 1-3560,-5-13 0,-6-3-294,-8 2 1,-3-3-416,-8-1 1,0-3-359,7-4 0,3-5-6965,-22-12 8273,32-8 0,17 4 0,10 5 0</inkml:trace>
  <inkml:trace contextRef="#ctx0" brushRef="#br1" timeOffset="161040">22811 15343 25623,'12'-9'415,"4"3"-886,-2 8-4620,6 1 5091,0 1 0,-6-2 0,-7-1 0</inkml:trace>
  <inkml:trace contextRef="#ctx0" brushRef="#br1" timeOffset="167703">6843 15201 18095,'-5'-44'1160,"8"0"-908,17 17 0,6 2-56,16-16-704,-11 13 1,3 1 591,-6 7 0,2 2-11,3-2 0,2 0-6,3-2 0,2 1-22,4-3 0,1 0-389,5-2 1,1-1 390,3-2 1,2 1-259,-16 9 1,0 0 0,0 0 249,1 1 0,0-1 0,1 1-6,0 1 1,0 1 0,-1-1-3,0 2 1,0 0 0,-1 0 10,19-5 0,-2 2-22,-14 4 0,1 1 36,17-3 0,0 2-28,-18 6 0,0 1-4,-2 0 0,2 0 0,-1 1 18,11-1 0,-1 2-349,1 0 0,0 0 343,2 0 1,-1 1-18,2 1 1,-1 0-12,2 1 1,-1 1 19,1 0 0,0 0 3,0 2 0,-1 0-6,-1 0 0,-2 1 0,-4 2 1,-1 0 109,-7 1 1,-2 1-52,22 10 764,-17 4-674,-13 4 1204,-5 4-1283,-3 5-5,0 4-23,1 1-39,-5-9 0,1 1 896,11 12-902,-12-14 1,0-1 38,1 6 318,-6-4-194,-7 6-64,-4-11-31,-3 4-23,-2-11-5,-1-2 22,-2-3 44,0-3 175,-5-4-202,2-2 16,-12-2-66,4-3-15,-13-4 0,-6-2-16,1-1 0,-1 0-4,-12-3 1,0-1-9,3 2 1,2 0-9,8 2 0,2 1 34,-24-8-1,11 2 57,11-1-57,17 6 12,8 0-34,7 8-83,2 0-281,0 5 342,0 0 33,0 10 0,6 1 1,7 5 10,11 2-3352,27 3 3358,7-7-33,-27-10 0,2-2-166,3-2 0,0-3 199,23-4 0,-24-1 0,-1-2 79,27-12 27,-9-8 40,-9-6 36,-6-6-81,-12 8 213,2-12-174,-15 17 3204,3-11-3310,-10 18-62,-3 5 368,-2 9-1724,-2 3 1353,-5 4 0,4-2 0,-3 4 1</inkml:trace>
  <inkml:trace contextRef="#ctx0" brushRef="#br1" timeOffset="169341">11331 15073 9033,'-10'-1'7287,"3"0"-6235,7 1-105,0 0-269,-53-32-280,41 17-85,-32-29 74,63 18-1,21-7-213,-12 12 1,4 1-381,7-2 0,2-1 330,5-2 0,2 0-3,4-1 1,3-1-36,-15 7 1,5-1-1,0-1 1,-2 1-44,5-1 1,-2 2 0,3-2-418,-1 1 1,2-2 0,0 1 0,-1 2 394,2 0 1,-2 1 0,0 0 3,3 1 0,0 0 1,0 0-14,0 1 0,0 0 0,0 2 0,0 0 0,0 1 1,-1 2-1,-1 0 0,0 1 0,0 1-4,-2 2 1,0 1 0,-1 1-3,-2 1 1,0 1 0,-2 2-284,19 0 0,-1 3 300,-5 2 0,1 2-825,-12 1 0,2 1 0,-2 0 806,2 1 0,0 0 6,-1 1 1,3 1-1,-3 0-132,6 2 0,-2 1 123,-8-2 0,2 2 0,-1-1 2,-1 1 0,-1 0 0,0 1-2,15 7 0,-2 2 11,-7-2 0,-2 2-5,-7-2 0,-3 2 464,-7-2 0,-3 1-285,8 20 44,-16 0-16,-15 2-84,-10-3 324,-1-9-380,-6 6 2905,7-17-2950,-1 8 1184,6-15-1167,2-5 99,-1-5 52,2-2 28,-5-1-101,-4-1-50,-9 0-34,-11 0-11,-9 0 8,4-1 1,-1-1-15,-20-2 3,18 0 1,0-1 7,5-3 1,3-1-6,-13-3 28,-16-9 28,26 7 50,-1-1-33,13 4-3437,10 5 3325,7 3-67,1 2-12,2 2 68,0 5 33,1 6 0,5 5 17,10 3 11,14-1 0,16-4-5,16-5-3,-16-8 0,0-1-23,-13-1 0,0-1 23,14-3 0,0-2 3108,10-10-3050,-22 5 1,-1-3 19,-3-1 1,-2-2 4,-2-1 1,-1-2-2,1-6 0,-2-2 16,12-20-50,-8 3 94,-14 11-33,-10 15-101,-1 3 388,-6-1-422,-2 8-202,-1-3-1125,0 8-4346,1 2 5668,-1 5 0,2-2 0,1 2 0</inkml:trace>
  <inkml:trace contextRef="#ctx0" brushRef="#br1" timeOffset="170706">15069 14942 6631,'-7'4'5248,"1"0"-1945,6-4-2071,0 0-590,2-6-121,13-10 139,3-3-184,16-11 5,4 1-66,9-8-259,-19 15 1,1-2 76,5-4 0,2-2-183,7-3 1,1 0-521,-10 8 1,1 0 0,2 1 482,3-2 0,1 1 0,1 1 5,3-1 1,0 1 0,1 1 1,1 0 1,1 1 0,0 1 9,0 1 0,0 1 0,1 0 16,0 1 1,1 1 0,-3 1-14,10-2 1,2 0 18,-2 4 0,5-1 1,-3 3-27,-16 3 0,-1 2 0,4 1 0,3-1 1,7 1 0,2 0 0,-1 1 0,-4 1-543,10 0 0,-3 2 0,3 1 530,-3 1 0,3 1 0,0 1 0,-5 1 1,-2 2 0,-3 3 0,-1 1-4,-1 1 0,-1 1 1,-1 2 6,-4 0 1,0 1 0,-2 2-2,-1 0 0,-2 1 0,-1 0 8,18 10 0,-1 1-344,-1 2 1,-1 0 368,0-1 1,0 1 7,2 0 1,-1 0-269,0 0 0,0 0 258,0 1 0,0 0-20,-2 0 0,-2 1-20,-2-1 0,-2 1 169,-5-2 1,-3-1-178,-6-2 0,-5 0 1369,12 23-1374,-20-9 887,-13-6-843,-10-8 1302,-2-7-1319,-2-4 1000,-1-4-1005,0-1 11,0-1 16,-2-1 124,-12 1-44,-2-4-7,-18-6-33,-7-11-51,8-2 1,0-3-295,11 5 0,0-2 297,-16-7 1,-2-4 27,4-3 0,2-1-25,6 3 1,2-1 13,-6-6 0,5-1-30,8-8 66,10 6 29,9 9-68,4 9 17,1 7-123,3 7 406,-1 1-344,-2 14 105,2 1-105,-2 13 5,10 0 11,8 3 12,16 0 11,14 1-34,-16-15 0,2-2-3,3-1 1,1-1-1672,11-2 1,-2-2 1707,17 0-9,-20-8 1,-2-4-108,8-11 119,-17 3 0,0-1 19,-2-2 0,0-1 79,22-18 27,-8-2 52,-9 1 184,-8-10-247,-13 13-134,-3 2-252,-11 17-706,0 10 1408,-3 7-4998,-2 3 4579,-3 8 1,5-8 0,0 2 0</inkml:trace>
  <inkml:trace contextRef="#ctx0" brushRef="#br1" timeOffset="172316">19329 15140 7890,'-11'1'6413,"2"0"-4391,9-1 308,0 0-1411,6-9-353,2-1-96,10-12-241,-3 5 225,14-9 95,15-8-673,-17 15 0,1-1 222,9-5 0,4 1 3,11-3 0,3 1-45,-2 3 0,2 1-275,-1 1 1,5 0 0,-2 1 242,-3 1 1,0 2-1,1 0-559,-8 3 1,2 1-1,0 0 1,-4 1 545,0-1 0,-3 2 0,2 0 32,7 1 0,1 1 0,-2 3-369,8 1 0,-2 2 337,2 0 0,-1 2-35,-1 2 1,-6 4 23,-3 4 519,3 11-519,-10 2 11,-7-3 1,3 1-362,-3-1 0,2 0 355,9 4 1,2-1-1,-2-1 1,-1-3 127,-7-2 1,1-1-143,10 4 1,-2-1 402,9 4-386,-16-5 1,9 6-1,0 0 1,-8-3 8,-4-1 0,-2 0-19,13 6 0,5 3 0,-10-2-9,2 17-51,-10-9 73,-9-10 1,-1 0-7,10 6 14,-5-4 1,1-1-14,11 11-9,-13-11 0,-2 0 482,5 7-479,-13-12 28,-10-7 146,-6-8 16,-4-2 79,-14-2 3252,-18-5-3471,-9-4 1,-7-4-12,11-3 50,6-1-5,3 0-50,3-1 5,0-2-11,7 2 28,-3-3 23,3-2-29,2 2-33,4 3 112,6 6-85,6 7 63,-1 0-46,4 3-100,0 1 34,4 6 16,4 4 0,9 9 28,11 4-61,-1-4-4,1-4 1,3-1 59,20 2-137,-15-5 0,1-2 159,22 0 33,-8-6 62,-9-8 29,-9-5 229,4-21-179,-13 4-6,4-14 28,-13 11 430,1-10-592,-7 17 83,2-6-128,-9 24-73,-1-1-11,-1 6 0,-1 0 16,-5 4 40,-10 5-11,-11 7-1,-15 8-19,1-2 0,-2 1 20,-12 6-400,18-10 0,-4 2 0,4-2 408,4-3 0,0-1-20,-14 7 1,-1-1-173,18-7 1,1-2 180,-14 1 0,0-3 8,-18-1-6,16-6 1,-1-6 13,-3-12 1,3-6 0,13 4 0,2-4-1,-5-8 1,5-3-31,7-14-152,10 8-1282,7 9 1445,16 9 0,-7 11 0,9 4 0</inkml:trace>
  <inkml:trace contextRef="#ctx0" brushRef="#br1" timeOffset="198600">6523 13323 20117,'8'-45'993,"0"0"0,-1 6 1,-2 9-412,-3 18-419,-1 10-90,-1 17-29,1 0 52,3 28-40,-1 4-42,-2-14 0,0 1-260,-1 4 1,-1 1 214,-2 1 0,0 1-17,-2-1 1,-1-1-6,0-2 0,-2-2 30,1-3 1,-1-2 27,-11 17 1,-4-10 33,-4-11-22,-4-7-6,-6-7 40,-2-6 490,-5-13-418,-2-7-3246,-5-16 3246,18 8 185,-2-9 45,20 18-17,2-1-117,5 8-152,5 3-78,3 4 3431,3 9-3392,5 7-28,5 12 5,7 8-10,2 3 5,4 1 5,5-7 7,10-11 16,10-10 0,-13-16 0,2-5 11,5-6 0,-1-2-208,-6 0 1,-2 0 179,-2-3 0,-3-1 23,8-9-40,-7 5-335,5-1-198,-18 13-9292,-6 16 8646,-11 2 1,-1 4 0,-1-7 0</inkml:trace>
  <inkml:trace contextRef="#ctx0" brushRef="#br1" timeOffset="202333">7388 14392 13099,'25'-44'1504,"0"0"0,1 0 0,3-9 0,-2 5-734,-7 11 0,-3 5-159,-4 3-712,-14 25 118,-15 26 25,-2 3 0,-3 5-1350,-13 19 0,-4 6 1313,12-18 1,0 2-1,-2 1 1,-1 3-407,1-2 1,-1 2 0,-1 2 0,0-1 0,2-1 396,-4 6 0,1-3 0,0 2 0,-3 6-276,4-8 1,-1 4 0,-3 4 0,0 1 0,1-1 0,0-1 0,3-2 195,-4 5 0,2-3 0,1 0 0,0 1 0,-2 3-189,6-11 0,-2 2 0,0 3 0,-1 0 0,0 0 1,1-1-1,0-1 0,3-2-83,-3 3 0,1-1 1,2-1-1,0-1 0,0-1 1,1 0-496,-2 2 1,1 0 0,1-1 0,1-1 0,0-2 803,0 4 1,0 0 0,2-3 0,2-5 0,-4 8 0,4-6 0,-4 15 0</inkml:trace>
  <inkml:trace contextRef="#ctx0" brushRef="#br1" timeOffset="202566">5427 15404 17776,'-2'-53'1000,"0"0"1,3 10 0,7 6-744,26 4-21,26 39-116,-18 12 0,4 8-1567,-6 1 0,2 4 0,1 3 1469,-4-2 1,2 3-1,2 2 1,-1 0-53,-3-3 1,0 2 0,1 0 0,0 1 0,1 0-531,2 3 0,0 0 0,1 1 0,-1-1 0,1 1-701,0-1 1,1 0 0,-1 0 0,0-1-1,-2-1 1261,5 3 0,-1 0 0,-2-3 0,-4-2 0,-1-3 0,-3-3 0,-4-3 0,-5-5 0,1 0 0</inkml:trace>
  <inkml:trace contextRef="#ctx0" brushRef="#br1" timeOffset="207661">11080 12684 16028,'0'-5'2515,"0"0"-2038,0 5-393,2 64-82,-5-34 1,-1 4-668,1 7 0,-1 4 0,-1 0 642,-6 15 1,-3-2-15,-2 2 1,0-1 11,0-3 0,-1-2 25,0-7 0,1-2 229,1-9 1,-1-3-118,-14 14 129,0-19 50,-3-14 0,-3-15 34,-8-12 45,-5-12-152,21 8 0,-1-2-59,-1-2 1,1-1 131,0 0 1,1-1 235,-17-17-1771,13 8 1328,16 15-83,8 8-108,7 8 113,2 4 33,10 19-22,3 8 0,12 22-34,2 1 22,-11-26 1,1-1 2,3-1 1,3-3 5,4-3 0,2-2-154,23 5 168,-10-17 0,8-4 0,-2-2 900,5-6 1,-1-2-922,-4 3 1,3 0-1,-2-3 8,-8-3 0,-1-2 0,-1 0-1339,13-8 0,-3 1 1374,-9 3 1,-1 1 161,0-2 1,-7 2 286,-16 7-258,-5 3 81,-11 6-277,-14 12 813,-8 6-1020,-1 4 2311,-7 7-9358,10-6 6361,-1 1 0,8-8 0,6-6 0</inkml:trace>
  <inkml:trace contextRef="#ctx0" brushRef="#br1" timeOffset="209485">6682 12250 14986,'-7'-47'1569,"-1"0"1,0 0 0,-2-10 0,2 7-898,5-5 376,2 15 16,1 6-722,0 7-314,0 10-23,4 24 74,6 16-35,6 23-16,-4-12 0,-1 4 11,2 21 1,-2 2-410,-3-18 1,-1 2 378,-2-1 0,-1 3 1,-2-3 1,-1-2 0,0 0-11,-1 15 0,0 0-11,1-11 0,1-3-1557,1-4 0,0-4 1585,2 2 111,3-22 192,-5-14 471,5-12-544,8-21-175,-2 4-2,2-6 0,0 0-36,0 2 11,4-3 0,0 0-34,-2 7 0,18-16-17,-15 25-5,11 5 6,-11 7-18,10 12-5,-8 8-61,21 16-284,-15-8 0,0 1-47,17 10-205,-17-11 1,-1-2-1208,4-1-1707,11 3 2699,-16-11 224,2-7 761,-16-17 471,0-7 443,-5-8 224,-3 1 1769,-12-9-2727,4 19 3319,-7-4-3341,8 21-236,-1 0-62,0 7-33,0 7 6,1-1-51,7 7-22,9-9 33,11-3 23,9-7 45,16-18 5,-15 2 39,17-20 40,-21 6 50,5-12 78,-12 0 247,-12-6-302,-10 17 117,-17-4-73,-10 22-62,-13 3-5,-3 14-10,-11 20-108,18-1-8,10 4 0,3 3-3,6 0-14,3-1 1,3 3-116,9 24-174,12 1-4,3-5-752,7-26 1,4-4-107,4-2-989,1-3 0,4-3-5553,21-6 7034,-17-9 1,-1-1 0,6 0 0,-5-8 0</inkml:trace>
  <inkml:trace contextRef="#ctx0" brushRef="#br1" timeOffset="209857">8045 12443 13245,'2'-9'8479,"-1"2"-7840,-1 7 829,0 0-1043,-57-40-341,37 36-25,-18-8 0,1 7-54,20 32-10,-2 8-197,16 12-33,14-21-241,31 11 370,-2-33 117,17-12 28,-18-16 62,-5-9 156,-2-14-128,-13 13 174,0-11 83,-13 21 303,-1-3-487,-5 12 39,-4 5-129,-4 8-79,-5 9-49,-2 6-7,0 19-5,6-8-252,9 24-292,11-20-1326,22 14-259,6-22-1506,-2-10 0,3-5 3663,-2-7 0,-1-1 0,20 0 0,-17-4 0</inkml:trace>
  <inkml:trace contextRef="#ctx0" brushRef="#br1" timeOffset="210231">8692 12329 22867,'2'-46'689,"-1"1"0,4 6 0,-7 10-236,-32 19-262,8 21-67,-13 11-96,13 3 5,1 14-16,12-6-56,4 15 11,9-17-101,26 3 11,8-26 62,8-3-23,17-26 113,-22-6-5,6-8 66,-14-13-1632,-20 2 1,-2-2 1586,0 14 1,-2-1 2,0-17 0,-5-4-311,-7 2 0,-4 0 462,0 10 1,0 0-129,-7-17 1,0 2 135,3 21 1,0 5-39,-6-9 134,6 16-185,8 17 2651,2 6-2757,7 15 1287,4 4-1313,7 13 1,3 3 65,6 9-89,-3-6 0,4 8 0,-3-2-749,0 3 1,-1 2 296,-2-2 1,1 3-1,-2 0-3101,-1 14 1,-4-2 3584,-3-6 0,-2-5 0,0 13 0,-5-30 0</inkml:trace>
  <inkml:trace contextRef="#ctx0" brushRef="#br1" timeOffset="211698">11230 11849 21129,'-17'-44'865,"1"0"0,-1 0 1,-5-14-1,4 10-455,5 21-82,7 14-339,3 11 108,9 14-52,6 15-39,10 24-1,-9-15 1,0 2-416,1 9 0,-2 2 424,0 4 0,-1 2-9,-2 2 1,-1 0-6,-2-3 0,0-2 8,-1-6 1,0-3 102,1 15-127,5-11 27,-6-30 246,4 1 113,-4-18-84,5-10-197,-2-3 1020,12-24-997,-2 4 49,7-16-54,-3 7-57,1 1-5,2 2-6,2 6-33,4 7-1,3 9-16,2 8-11,4 11-29,4 11-61,3 12-56,-1 11-123,-8 6-146,-9-1-95,-9-3 0,-5-8 190,-4-9 247,-2-8 134,1-10 40,3-14 100,0-3-39,-2-5 376,-2 0-136,-5 10-122,0-1-140,-3 7-102,-1 3-38,2 0 16,6 0 1,12-2-1,17-3-5,-3-2 0,4-3 5,5-2 1,1-3 5,0 0 0,-2-2 11,-5-1 0,-3-2 34,2-15-17,-16-4 17,-17-10-29,-6 16 113,-29-12-67,3 34-12,-23-2-5,7 23 17,-9 16-57,12 15-27,9 5-3415,23 13 3409,15-24-112,19 14-515,13-18 210,-10-13 0,3-1-356,5-2 0,1-3-45,4-2 0,1-3 182,0-1 1,2-3-133,8-7 1,-1-2 672,-16 2 0,-1-2 89,10-8 1,-3-3 357,3-12 253,-16 6 0,-1-2 1165,11-26-510,-13 3-190,-14 8-314,-14 15-274,-10 9 3113,-12 6-3360,-11 10 329,-17 14-486,7 5-44,18 0 0,2 3-18,-2 14 1,8 0-62,21 9-33,13-19-40,16 8-10,13-21 60,9-11 91,2-13 33,-5-9 67,-11-8 112,-10-3 51,-12 0 55,-8 3 180,-7-1-347,-3 11 100,-4-1-67,-1 12-106,-1 1-62,-1 3-55,2 4-1,-2 11-78,3 6-387,6 24-464,11-1-1463,13 9-7394,11-9 9496,-8-15 1,-6-10 0,-14-13 0</inkml:trace>
  <inkml:trace contextRef="#ctx0" brushRef="#br1" timeOffset="212082">13607 12127 20772,'22'-60'1536,"-1"1"1,0 8 0,-10 2-1089,-22 5 0,-7 5-285,-5 0-37,-6 16 0,-4 7 64,-23 17-92,12 9 0,-4 6-65,1 7 1,2 6-933,-2 10 0,6 3 887,12-10 1,6 2 0,8 4 0,9-1 343,23 5-422,23 2-8,3-29 0,6-9-306,-2-7 0,0-4 392,3-2 1,-3-5 28,-1-9 0,-5-6 30,-5-4 1,-4-3 16,1-3 1,-3-3 38,0-10 1,-5-2 27,-9 2 1,-5 1-59,-2 8 0,-2 1 114,-2-9 1,-3 3 136,-6-14-173,0 25 1,-1 3-152,-5-5 1246,0 14-1246,7 19 56,2 16-56,5 19 0,7 30 0,3-3 0,2 5-397,-6-22 1,0 1 0,-1 3 184,3 11 1,0 3 0,-3-3-349,1 4 0,-4 1 186,-5-4 1,-2 3 0,0-9-1,-1 9 1,-2-17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46:42.81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4250 2182 9178,'-26'-56'1493,"1"-1"1,-5 6 0,-2 8-996,-17 8-1031,8 21 0,-3 6 1216,2 5 0,-4 5-185,-3 5 1,-6 4 0,2 1-58,5 1 1,1 1 0,-1 3-4,-7 4 1,-2 5-1,1 6-1,10 4 1,1 6-1,1 3 1,4 0-90,6-6 1,4-1-1,1 2 1,0 4-624,-1 2 1,-1 4-1,2 1 1,1 2-1,5-2 547,2 4 0,4-1 1,2 1-1,3 1-135,0 1 1,2 1-1,2 1 1,4-1-277,3 0 1,3 1 0,2-1 0,2-4 30,0 5 0,2-3 0,9-1-193,8-3 1,7 1 0,5-2-1,1-8-124,5-5 1,2-7 0,6-2 234,-10-4 1,4 1 0,1-2-1,3-2 1,2-6-233,8-5 0,4-6 0,1-3 1,0-3-1,-4 1 354,-2 0 1,-3-1 0,0-2-1,2-1 30,-2-2 0,3-2 1,0-1-1,-2 0 0,-6-1 112,3-2 0,-5-1 0,5-3-16,-1-2 0,5-2 0,2-3 0,1-1 1,-1-1 53,-10 2 1,-1-2 0,1 0 0,-1-2 0,1 0 0,1 0-58,-2 1 0,1 0 0,0 0 0,0-1 0,0-1 0,-1-1 1,-2 0 59,3-4 0,-1-3 0,-1 0 0,-2 1 1,-2 0-1,-4 1 99,1 0 1,-5 1 0,-1 0 0,-2-4-166,6-12 0,0-6 0,-4 0 0,-5 3-45,-7 2 1,-5 3-1,1-2-57,6-8 0,1-1 1,-14-3-27,-17 5 1,-11-3 0,-6 1 0,-2 9-121,-3 11 1,-3 7 0,-5-2 35,3-1 1,-5-3-1,-2 0 1,-2 3-1,0 7 85,-7 8 1,-1 7-1,-2 4 1,0 1 76,-5-1 1,-1 2 0,-1 2 0,-1 1 11,9 3 1,0 1 0,-1 2-1,0 0 1,0 1-85,-2 1 0,-1 1 0,0 1 0,1 1 0,2 0-75,-2 0 0,1 1 1,1 1-1,-2 2 245,1 0 1,-3 3 0,0 0 0,4 0 0,8-3-1,-4 1 1,5-1 0,2 1 0,0 0 0,1 1-1</inkml:trace>
  <inkml:trace contextRef="#ctx0" brushRef="#br0" timeOffset="464">3336 2807 12767,'-5'-2'3896,"1"0"-2705,4 2-354,-49 26 231,38-6-561,-29 24 67,56-12-860,10-3 373,6-3-116,-5-10 911,8-5-60,-16-8-192,6-7 477,-11-10-144,-4-1 1185,-3-21-628,-6 9-316,-5-14-362,-7 9-549,-5 5-680,-1 5-841,3 8-357,5 6-490,2 5 730,5 12-1120,2 8 1525,15 15 1,-9-13 0,8 0 0</inkml:trace>
  <inkml:trace contextRef="#ctx0" brushRef="#br0" timeOffset="821">4703 2474 20610,'-60'7'1207,"-1"0"1,6 1 0,7 6-210,1 24-315,9 10-64,14 4-92,12 1 124,24-6-889,21-8 110,-5-22 1,3-5 42,7-3 0,2-3 253,2-3 0,1-3-32,-2-4 1,0-5 357,0-7 0,-3-4-20,-10 2 0,-3-4 178,-1-9 0,-6-1 706,-8-15-846,-18-4-512,-19 17-186,-10 9-747,-7 10-403,-2 10-1988,5 13-2083,11 4 5539,5 13 1,15-15-1,2 2 1</inkml:trace>
  <inkml:trace contextRef="#ctx0" brushRef="#br0" timeOffset="2126">3621 3441 16314,'-1'-4'2862,"0"1"-1004,1 3-146,-13-15-2374,9 24 2598,-9-8-570,16 31-316,23 1-1524,-3-11 870,31-2 446,-4-19-1006,-7-6 0,2-3 977,-3-1 1,-2-2-836,1-1 0,-2-2 265,-2-3 1,-3-1-1112,-2-4 0,-2 0 3028,20-14-1313,-18 8 0,-4 1 365,-10 7-717,6-9-495,-27 23-25,-2 4-1062,-25 19 1058,4 6-51,-15 13-7,10-1-15,3 1 346,-6 5 50,-8 2 578,6-7-872,5-11 0,-1-2 0,2-2 0,2-3 0,-1 0 0,-16 1 0,-2-4 0,12-11 0,1-5 0,-9-10 0,-2-6 0,15-21 0,15 7 0,-2-13-1208,10 12-237,4 11 494,1 2 364,1 14 190,-1 1 155,2 11 1334,3 5-4628,7 21 3752,-2-11-314,17 22-577,-3-24 193,6 2 206,26-12 1061,-2-16-367,-14 1 1,5-4-505,-3-4 1,3-4 0,-3 1 218,-1 1 1,-2 0-883,18-8 0,-4 2 1348,-4 2 1,-22 10-1,-3 0 1</inkml:trace>
  <inkml:trace contextRef="#ctx0" brushRef="#br0" timeOffset="2776">3320 4094 27615,'-43'17'930,"1"-1"0,-1 1 0,-1 3 1,-1 3-1,4 3-763,2 5 0,4 3 0,-2 3-619,-6 7 0,-1 4 1,2-2 569,5-7 1,1 0 0,0 5-384,5-5 1,-2 5-1,1 2 1,1 0 0,3-3 50,-3 9 1,4-1-1,0 4-360,0-1 1,0 4 0,2 1 0,4-3-2704,6 0 0,5-1 0,3-5 2695,1 7 1,5-7-1,4 13 1,1-47-1</inkml:trace>
  <inkml:trace contextRef="#ctx0" brushRef="#br0" timeOffset="3204">4610 4012 30780,'9'11'-3505,"8"31"3315,2 12 1,0 11-1061,-5-15 1,-1 3-1,-1 1 1060,-3-7 0,-1 1 1,-1 0-1,0 2-1054,-2 4 0,0 0 0,-2 2 0,-2 1 1260,-2-6 0,-2 2 1,-1 0-1,-1-2 1,2-5-1,0 4 0,1-5 1,-2 0-1,-4-2 1,0 0-1,1 0 1</inkml:trace>
  <inkml:trace contextRef="#ctx0" brushRef="#br0" timeOffset="3791">4687 3931 18008,'-2'-5'2842,"0"2"-2083,2 3 2442,21-62-1174,0 45-863,-1-15 0,6 4-281,16 34 1,5 13 33,-3-4 1,1 5-918,1 3 0,3 3 0,-3 0 0,3 4 0,1 5-456,-9-1 1,4 7 0,-1 2-1,-2-1-154,-9-6 0,-3-1 1,0 2-1,2 2-747,3 3 0,1 4 0,2 0 0,-2 2 0,-2-1 1133,-4-2 0,-1 1 0,-2 0 0,-1-1 0,-2-5 1,2 3-1,-2-3 0,-2-2 0,5 15 0,1 0 0</inkml:trace>
  <inkml:trace contextRef="#ctx0" brushRef="#br0" timeOffset="4559">3009 4031 20944,'45'-12'1799,"-1"-1"0,-3 2 0,-8 3-529,-14 9-1417,-7 1 1589,-7 1-1418,-5-1 236,-6 2 635,-3 1-70,-28 5-926,10-3 277,-12 3 0,-5 1-291,10-3 0,-1 1 475,-20 5 0,-4 2-597,0 2 1,-1 2 510,13-3 0,-1 2 1,1-1-337,7-2 0,2 0 0,-4 2 17,-7 4 1,-4 3-1,-2 3 1,1 0 0,8-4 1,0 2 0,0 0 0,1 1 0,-1-1-37,1 0 0,1 0 0,-1 1 1,1-1-1,1 2-207,-11 7 1,-1 2 0,4-1 0,8-2-2488,1 9 0,10-2 2728,11-9 0,6-2 0,2 5 0,13-18 0</inkml:trace>
  <inkml:trace contextRef="#ctx0" brushRef="#br0" timeOffset="7701">10232 1991 23376,'-39'-27'-495,"0"1"0,-2 3 677,-13-5 0,-7 4-1310,6 20 0,-1 6 1844,14-1 1,-1 1-1,-5 4-168,2 2 0,-6 2 0,-2 2 0,1 1 0,4 0-105,1 1 0,3 0 1,1 1-1,-3 2-163,1 0 1,-3 2 0,-1 0 0,3 2 0,4-1 295,-9 8 0,5 1 1,3 3 102,3 1 1,4 3-1,3 1-533,5 3 1,4 2 0,4 2-147,4 3 0,5 2 0,6 3 0,5-3 0,5 2 0,5 3 0,7 0-422,4-6 0,7 3 1,4 1-1,3-1 0,1-1 1,-1-3-67,1 1 1,0-2 0,1-3 0,3 0 0,5 0 182,-4-6 0,4 1 0,3 0 0,1-2 1,1-2-1,0-4 0,0-5-21,8-2 1,-1-6 0,1-5-1,2-2 1,3 0 214,-5-2 0,3-2 0,2-1 1,0-1-1,0-1 0,-1 0 0,-4-1 65,5 1 0,-3-1 0,-2-1 1,2-1-1,4-1 113,-5 0 0,5-1 0,2-1 0,0 0 0,0-1 1,-3 0-1,-4-1-633,2 0 0,-4-1 0,-2-1 0,1 0 0,3-1 902,-1 1 1,1-1 0,2-1 0,0 0 0,0-1 0,-2 0-46,-2 0 1,-1-1 0,0 0 0,0-1 0,-1-1 0,-1 0-35,8-3 0,-1-1 0,-1 0 0,0-2 0,-2-1-99,-4 0 0,-1 0 0,-1-2 0,-1-1 0,-2-1-19,7-5 1,-2-3 0,-3 0 0,-1-3-91,-6 1 1,-2-2-1,-3-1 1,-3-2-160,-4 1 1,-2-1-1,-4-1 1,-2-1 173,2-12 0,-5-2 1,-5 0-359,-6 2 1,-3 0 0,-5 2-326,-1-9 0,-11 2 69,-12 7 0,-10-1 0,-4 6 82,1 13 1,-3 5-1,-5 0 197,-3-3 0,-5 0 0,-2 1 0,-2 4 102,-1 4 0,-1 4 0,-3 2 1,0 1 171,7 3 0,0 0 0,-2 2 1,0 1-1,-1 0 717,-3 1 1,-1 0-1,-1 1 1,0 1-1,0 1-588,8 0 1,0 2 0,0 0-1,-1 0 1,1 1 0,-1 0-44,-1 0 1,0 1-1,-1 1 1,1 0 0,-1 0-1,1 1-408,-1 1 1,-1 0-1,0 1 1,1 1 0,1 0-1,1-1 483,-4 2 0,1 0 0,1 1 1,3-1-1,3 1 0,-12 1 1,5 0-1,6 0 0,8 1 1,-1 0-1</inkml:trace>
  <inkml:trace contextRef="#ctx0" brushRef="#br0" timeOffset="8419">10287 2550 12029,'4'-11'7111,"0"3"-3409,-4 8-3221,16-60-100,-25 38-1131,7-41 1457,-33 55-637,-2 12 539,-1 5 339,-8 26 298,14 1-793,12-8 1,3 3 137,-4 22 246,7 2-410,8-3 1351,13-7-2058,9-13-929,9-11 148,2-15 972,2-16 1094,-2-12 296,-2-12-323,-6-6-175,-8-1-558,-6 1-245,-10 2 0,-3 5 0,-6 5-1018,-6 4-792,5 9 420,1 4-3,8 9 118,5 7 359,1 1 841,23 23 1,-15-19 0,14 12-1</inkml:trace>
  <inkml:trace contextRef="#ctx0" brushRef="#br0" timeOffset="8796">11800 2296 27740,'-3'-1'1190,"-26"-4"0,-8 3-3234,-5 12 3083,-5-5 0,-4 5 267,6 15 1,4 5-1307,10-6 0,2 0 0,-7 7 0,6 1 0,9 8 0,24-6 0,17-6 0,16-8 0,12-9 0,6-8 0,1-10-1413,3-15 2054,-22 2 131,-1-17-772,-24 9 0,-3-8 0,-13 2 0,-11-1 0,-11 10 0,-1 8 0,2 14-2010,7 17-2930,-1 12 4143,1 6 1,6-9-1,5-8 1</inkml:trace>
  <inkml:trace contextRef="#ctx0" brushRef="#br0" timeOffset="9169">10499 3357 29542,'-31'-47'-547,"-1"1"1,4 4-1,3 6-457,6 7 909,5 8-282,6 9 211,4 5-250,3 6 427,7 8-1008,0 0 1326,24 22-23,3-6 189,9 7 86,13-3 137,-1-11-435,-19-7 0,3-1 276,8-2 0,2-5 214,7-10 0,-1-3-87,-12 5 1,-2-2-249,10-12 1,-5-2-439,-11 2 0,-4 1 0,0-1 0,0-2 0,1-1 0,-20 14 0,-11 9 0,0 1 0</inkml:trace>
  <inkml:trace contextRef="#ctx0" brushRef="#br0" timeOffset="10504">9749 3640 30075,'-47'17'538,"0"1"0,1 0 1,-2 4-1,0 2 1,5 7-539,3 10 0,6 7 0,0 0 0,2-6 0,1-1 0,-1 4 0,-1 4 0,-1 4 0,-1 2 0,1-1-203,2-3 1,2-1 0,-2 3 0,-1 3 112,6-10 0,-1 3 0,-1 2 0,-1 2 0,0-1 1,2 0-1,0-1-171,0 1 1,1-1-1,1-1 1,0 1-1,1 0 1,-1 1 51,-1 5 1,-1 0 0,1 1 0,1 1 0,2-2 0,4 0-993,2 1 1,4 0-1,1-1 1,4-1-1,2-2 926,3 3 1,3-2-1,3-1 1,-1-3-1,-1 2 1,1-2-1,5-7 1,7-6-1,1-1 1</inkml:trace>
  <inkml:trace contextRef="#ctx0" brushRef="#br0" timeOffset="11004">11457 3483 26542,'27'33'-346,"-1"0"0,1 1 0,-1 5 0,-1 2 0,-4 0-1023,-3 13 0,-5 6 1466,-3-6 0,-1 6 0,0 3 0,-2-3-673,-2-9 0,-2-3 0,0 2 0,-1 3 567,1 5 0,-1 3 0,0 3 0,-1 0 0,-1-3-108,-1-4 0,-2-2 1,0 0-1,-1 0 0,-2 0-488,0 2 0,-1 0 0,-1-1 0,-1 0 0,0-2 591,-2 8 0,-1-1 1,0-3-1,1-4 1,-1-1-1,1-5 0,0-4 1,-1-5-1,1 0 1</inkml:trace>
  <inkml:trace contextRef="#ctx0" brushRef="#br0" timeOffset="11562">9664 3557 22711,'3'-6'2646,"-1"1"-1984,-2 5 210,-121 32-75,74-10 1,-4 3-344,2-4 1,-9 1 0,-1 2 0,3 1 27,8 2 0,1 1 0,1 2 1,-1 0-377,3-3 1,0 2-1,-1 0 1,0 0 0,2-1-107,-4 3 0,1-1 0,0 1 0,-1 2 0,0 0 0,-1 2 0,-2 1 0,0 0 0,0 1 0,6-4 0,0 1 0,0-1 0,-1 2 0,0-1 0,0 0 0,-1 1 0,-1 1 0,0-1 0,1 1 0,-1-1 0,1 0 0,2-1 0,0-1 0,0 0 0,1 1 0,-1-1 0,0 1 0,-3 1 0,-2 2 0,1 0 0,0-1 0,4-2 0,3-3 0,-5 4 0,5-4 0,-4 4 0,-1 1 0,-6 5 0,-1 0 0,3-1 0,8-5 0,-6 6 0,6-3 0,-8 3 0,6-4 0,17-8 0</inkml:trace>
  <inkml:trace contextRef="#ctx0" brushRef="#br0" timeOffset="12350">11832 3535 30309,'-27'-39'-1353,"0"0"0,1 3 0,13 13-330,35 34 2677,30 22-1579,-4-2 691,-10-5 1,6 6 0,-4-4-694,-7-3 0,1 1 569,5 4 0,6 6 0,2 2 0,-2-1-340,-5-2 0,-1-1 1,0 0-1,2 2 184,-2-2 1,1 0 0,0 1-1,2 1 1,0 1-1466,1-2 1,1 3-1,2 0 1,-1-1 0,-2-1-1,-4-4 823,12 10 1,-6-4 0,1-1 0,4 3 0,0-1 0,-12-10 0,-11-9 0</inkml:trace>
  <inkml:trace contextRef="#ctx0" brushRef="#br0" timeOffset="13429">16504 2077 15509,'-45'-16'941,"-1"1"0,0-1 1,1 0-1,4 2 0,3 1 1,-5 2-181,-12 2 1,-8 1 0,1 3-1,9 2-1543,0 3 1,-1 4 1205,8 0 1,-8 2-1,-3 1 1,2 2-1,5 1 117,-6 4 0,6 3 0,-4 2-144,-2 1 1,-5 2 0,2 1 0,5 0 23,5 0 0,6 0 0,-2 7 45,5 3 0,-1 6 0,0 3 0,2 1 0,6-3-67,-2 7 0,6 0 1,-1 4-400,3-7 0,-2 4 0,-1 2 0,4 0 0,6 0-20,5 4 0,7 1 0,2-2 1,2-2-327,0-2 1,2-2-1,3 0-239,2 5 1,2 0-1,9-2-289,12-1 1,9-3 0,4-3 73,0-6 1,4-3-1,5-1 506,-7-5 1,3 1-1,4 0 1,3-4 0,2-3 290,-3-7 0,4-4 0,3-2 0,1-2 0,0-1 1,-2-1-1,-2 0 30,6 2 0,-4-2 0,0-1 0,2-1 0,5-2 107,-6-1 1,3-1 0,4-1-1,0-1 1,2-1 0,-2 0 0,-1-1-1,-4-1-541,5-1 1,-3-1 0,-2-1 0,0-1-1,1 0 1,3-1 526,-8 1 0,3 0 0,0 0 0,2-1 1,-1 0-1,1 0 0,-2-2 0,0 1 61,-2-1 1,0 0-1,0 0 1,-1-1-1,1 0 1,-2-1-1,0 0 1,0 0-6,3-3 1,0 1 0,0-1 0,-1-1 0,-1 0 0,-1-1 0,-1 0 49,3-2 0,-1 0 0,-1 0 0,-1-2 0,-1-2 0,-1-3-231,-1-5 1,1-4 0,-2-1-1,-1-2 1,-4 0 0,-4 2-151,3-5 1,-5 0-1,-3 0 1,-3-4-109,1-8 1,0-4 0,-9-1 0,-15 5-375,-21-5 1,-17 4-1,-7 5 226,-3 6 1,-7 5 0,-2 3 192,9 9 1,-3 1-1,0 2 1,-2 4 14,-11-1 0,-2 6 0,-6 1 72,10 6 1,-4 1 0,-2 1-1,-1 1 1,1 0 90,5 2 0,2 0 0,-1 0 0,-2 2 0,-5-1-362,4 1 0,-4 1 0,-4-1 0,-1 1 0,-1 0 0,0 1 0,2 1 0,3 0 453,-1 2 1,1 0-1,0 1 1,2 1-1,1 0 1,1-1 0,2 0-1,-9 1 1,2-1-1,3 0 1,1 0-1,4 1 1,5 2 0,1-1-1,-1 1 1,0 0-1</inkml:trace>
  <inkml:trace contextRef="#ctx0" brushRef="#br0" timeOffset="13872">15605 2524 24058,'-3'-3'-1159,"0"1"61,3 2 2746,-73 5-573,24 21-221,0-13 1,1 3-262,24 7 0,6 2-3224,0 6 3398,12 5 485,17-8-550,22 9-473,2-22 0,3-4 127,-5-2 0,0-2-409,3-3 1,-2-6 8,3-12 1138,-16-8-364,-2-11 240,-7-15 237,-8 13-971,-11-12-823,-8 20-1268,-19-8 107,-4 14-276,-11 5 873,13 11 232,-1 11 577,18 5-9489,11 18 9515,8-11 0,9 3 0,-6-18 0</inkml:trace>
  <inkml:trace contextRef="#ctx0" brushRef="#br0" timeOffset="14264">17429 2370 26108,'-2'-3'-2904,"1"1"4512,-31 0 0,-11 4 579,15 3-1292,-23 3 1,0 7 961,22 25-1345,1 0-512,17-2 0,30-9 0,-3-15 0,32 9 0,-14-16-297,7 1-6,1-18 903,-18-6-600,3-4 0,-14-19 0,-12 10 0,-7-13 0,-12 12 0,-10 7 0,2 9-377,-9 5-1704,-4 11-46,-1 10-4629,-7 13 7113,17 3 0,11-8 1,10-8-1</inkml:trace>
  <inkml:trace contextRef="#ctx0" brushRef="#br0" timeOffset="14612">16010 3110 31999,'-36'-44'-3797,"12"15"2558,44 76 328,11-5 557,13-2 100,-15-23 1,2-2 570,7-4 0,1-2 30,5-3 1,1-3-279,2-5 0,1-3 541,-2-3 1,0-2-6,-4-3 0,-1-3-72,-4 0 0,-4-1-3865,20-13 3609,-20 7 0,-17 10 0,-11 8 1</inkml:trace>
  <inkml:trace contextRef="#ctx0" brushRef="#br0" timeOffset="15479">15328 3711 22388,'-43'36'821,"0"0"1,0-1 0,6-6 0,3-1 0,-1 4-541,4 5 0,-1 4 0,1 2 0,1-1-1718,-7 9 0,2-1 0,-3 4 1536,4-7 1,-2 5 0,-1 1 0,0 0-1,2-3-75,1 0 0,2-4 0,0 2 0,-3 5-228,6-8 0,-3 4 0,-1 3 0,0 2 0,0-1 0,2-1 0,3-3 128,-2 5 0,2-2 1,2-1-1,0 1 1,-2 4-151,3-4 1,-2 3-1,-1 2 1,1 1-1,2 1 1,1-2-1,4-2-667,3-1 1,2 0 0,2-1 0,2-1 0,1-1 0,1 0 739,0 3 1,2 0 0,1-2 0,2-1 0,0-4-1,1 11 1,2-5 0,1-5 0,3-6 0,0 0-1</inkml:trace>
  <inkml:trace contextRef="#ctx0" brushRef="#br0" timeOffset="15956">17265 3646 16180,'-3'-8'5684,"0"2"-5235,3 6-522,0 0 922,-6 34-682,8-4 1,2 6-908,-3 4 0,-1 4 1,0 3 810,4 10 0,0 3 1,0 2-374,-1-8 0,-2 2 0,0 1 1,0 0 319,0-6 1,0 0 0,-1 1 0,0 0 0,0 1-58,-1 3 1,-1 1 0,0 0 0,0 0 0,0-3-48,1 4 1,-1-4 0,0 2 0,-2 3-1554,-1-5 1,-2 5-1,0 1 1,-1 0 0,0-3-1,1-5 1532,-2 0 1,1-5-1,-1-2 1,0 2 0,0 8-1,-1 3 1,0-4 0,1-8-1,-1-8 1,0 1 0</inkml:trace>
  <inkml:trace contextRef="#ctx0" brushRef="#br0" timeOffset="16637">14871 3653 21822,'-60'-4'355,"22"9"0,0 9-121,-9 21 0,0 7-2590,4-7 1,-5 2 2432,7-5 0,-6 3 0,-2 2 0,3-3-20,-4 3 0,1-2 0,-4 2-49,11-6 0,-4 2 1,-1 1-1,1 0 1,2-2-103,-4 3 1,3-2 0,0 0 0,1 0-1072,2-1 1,2 0 0,0-1 0,3-1 1175,-4 4 0,3-1 0,4-3 1,0 0-1,7-4 0,1 1 1</inkml:trace>
  <inkml:trace contextRef="#ctx0" brushRef="#br0" timeOffset="17531">17246 3654 24364,'10'-31'1690,"14"14"221,19 39-2023,-6-6 1,4 2-1036,14 4 1,5 0 1172,-10-5 0,2 0 0,3 1-555,-8-3 0,1 0 0,2 0 0,0 0 498,4 2 0,1 1 1,1 0-1,0 0-15,0 1 0,1 1 0,0 0 0,0 2-406,-6-1 1,1 1-1,-1 2 1,0 0-1,-3-1-2006,1 3 0,-1 0 1,-3 0-1,-1 0 1720,11 6 0,-2 0 0,-9-3 0,-8-2 0,-10-4 0,-10-9 0</inkml:trace>
  <inkml:trace contextRef="#ctx0" brushRef="#br0" timeOffset="23317">22370 2328 9750,'-46'-18'461,"1"0"0,0 0 1,-3 2-1,0 0 1,0 4-132,2 4 1,0 3 0,-2 2-1108,-7-1 1,-2 2-1,-2 2 935,10 1 0,-1 1 1,-1 2-1,0-1-517,-5 2 1,0 1 0,-2 0-1,1 2 611,-3 2 0,0 1 1,-1 2-1,1 0 12,0 2 1,0 0 0,1 2-1,0 1 27,4 0 0,1 2 0,0 2 0,3 3-87,-1 6 1,2 4-1,2 1 1,5-1-432,1-2 1,6-1 0,2 5 332,6 1 1,2 4-1,3 2 1,6-1-16,6 0 1,6 0-1,1 1 68,-3-2 0,2 1 1,5 5-202,8 1 1,7 7-1,3 2 1,1-3 0,0-7 37,0-4 1,0-5 0,7 3-43,-1-3 0,5 6 1,4 1-1,2 0 1,1-5-1,2-7-313,13 0 1,2-10-1,4-3 1,3 0 349,-8-3 1,3 0-1,1 0 1,3-2 0,1-1-1,0-1-91,-3-3 1,1-1 0,1-1 0,1-1 0,1-1 0,0-1 0,0 0 109,-4-1 1,0-1-1,1-1 1,0 0-1,0-1 1,1-1-1,0 1 1,-1-2-79,2 0 0,0-1 0,0 0 1,0-1-1,1 0 0,-1-1 1,0-1-1,0 0 103,0 0 1,-1 0 0,1-2 0,0 1-1,-1-1 1,0-1 0,0 0 0,0-1-27,-2 1 0,-1-2 0,0 1 0,-1-1 0,1-1 0,0 0 0,0-1 0,1-1 8,-4 0 0,2 0 1,-1-1-1,1-1 1,0 0-1,0 0 1,-1-2-1,0 1 1,-1-2-9,3-1 1,0-1 0,0-1 0,-1-1 0,-1 0-1,0 0 1,0-1 0,0 1-12,4-3 0,0 0 1,0 0-1,0-1 1,-2 0-1,-1 0 1,-2-2 45,3-2 0,-2-1 0,0-1 0,-3 0 0,-2 0 0,-2 1-29,7-7 0,-4 1 1,-3 0-1,-2-1 15,-5 3 1,-2-1 0,-3 1 0,-2-2 280,2-7 1,-4 0 0,-6-1-262,-7 2 1,-4 0-1,-7 0-39,-11-19 1,-13 2-39,-5 20 1,-6 2 0,-5 2 232,-15-3 1,-8 4 0,0 2-235,5 5 0,0 3 0,-8 1-40,6 6 1,-6 0 0,-5 1 0,-1 0 0,0 2-1,3 1-34,-1 1 0,1 1 0,1 2 0,-2-1 1,-5 1-92,12 1 1,-3-1 0,-3 1 0,-1-1 0,0 1 0,0 1 0,1 0 0,1 1-345,-2 1 1,0 0 0,1 1 0,0 1 0,1 0 0,1 1 0,0 0 470,-2 0 0,-1 0 0,1 1 0,2 0 0,2 0 0,4 1 0,-7-1 0,4 1 0,3 0 0,5 1 1,-8 0-1,0 1 0</inkml:trace>
  <inkml:trace contextRef="#ctx0" brushRef="#br0" timeOffset="23825">21041 2923 18610,'-28'21'294,"-1"0"1,-12 25 142,45-15-174,10-2 235,34-6-344,-18-16 0,4-3-6,24 0 1,7-5 222,-8-9 0,4-4 0,-4-1-658,-10 5 1,-3-1 0,-1-3 600,4-4 0,-1-4 0,-10-1 539,-6-17 211,-32-5-837,-23 12-128,-5 14 0,-4 3 46,3 7 1,-1 3-127,-6 0 1,1 1-51,-18 5-162,5 11 64,15 5 290,10 5-373,13 9-1068,10-1-8551,27 19 9747,2-12 0,3-6 0,-11-19 0</inkml:trace>
  <inkml:trace contextRef="#ctx0" brushRef="#br0" timeOffset="24207">23927 2676 19445,'0'-5'2546,"0"2"-2112,-33-13 1,-14 2 157,-11 14-1209,17-6 1,-4-2 0,2 5 828,1 13 1,1 5-13,-3 5 0,3 3 228,12-4 1,3 2-473,2 2 1,6 1 255,7 6 355,21 0-576,28-6-291,13-4 426,-15-11 0,0-3 1292,18-1-1264,-21-7 1,0-2 316,17-7-45,-18-2 0,-2-3 193,6-7 365,-11-28-640,-32 17-692,-4-6-98,-21 5 62,-2 14-271,-21 0-598,10 12-3247,-2 16 4516,23 6 0,11-1 0,8-3 0</inkml:trace>
  <inkml:trace contextRef="#ctx0" brushRef="#br0" timeOffset="25139">22366 3526 11396,'0'-5'4940,"0"2"-1041,0 3-3636,-36-42-123,22 39 39,-26-26 51,35 50 10,10 5-4,14 1-85,20 0-95,3-7-17,-5-9 0,6-2-647,15-3 1,3-3 632,-11 2 0,2-2 38,8-4 1,6-3 0,-6-1 23,-10-3 0,-1-2 21,-5 0 0,2-1 1,-6-1-11,-6 0 0,-5-2 66,-2-7 0,-6-1-7,-6 0 111,2-16-72,-28 19-179,-4 2-73,-26 12 1336,10 12-1297,-10 11 190,11 5-184,8-3 0,-16 12-12,10-15 1,-3-1 27,-1 2 1,-3-2-307,-9 1 0,-2-2 306,7-6 1,2-2 11,-1-2 0,0-2-97,3-1 1,2-2 124,-25-8-6,11-6 28,11-9 23,8-3 39,8-2 605,6 2-616,4 6 200,6 6-290,1 8-45,2 4-11,0 2 11,1 5 17,3 5-6,5 8 12,10 5-6,17 4-17,17-1-6,-19-13 1,1-2-321,5 0 0,2-3 194,0-1 1,1-2-238,1-2 0,1-2-1032,0-3 1,0-2 848,6-2 1,-4-1 0,6-1 0,-5-2-1</inkml:trace>
  <inkml:trace contextRef="#ctx0" brushRef="#br0" timeOffset="26286">21278 4049 15317,'-46'19'488,"0"1"0,0 0 1,-4 5-1,0 2 1,2 4-379,11-2 1,2 3 0,0 2-1,-1 0-964,-4 4 0,-1 0 1,-1 2-1,1 0 883,-2 2 1,0 0-1,0 0 1,1 1-51,1-1 0,1 0 0,1 1 0,1 1-157,2 1 0,0 2 0,2-1 0,3-4-52,3-2 1,3-3 0,3 2-1463,1 5 0,3 1 1,8-6 1164,12 13 1,-1-9 0,7-23 0</inkml:trace>
  <inkml:trace contextRef="#ctx0" brushRef="#br0" timeOffset="26776">23145 4163 16908,'-8'-46'1493,"-1"0"1,1 3-1,5 14-1314,6 26 292,12 15 11,14 14-255,5 6 0,7 7-1236,-8-5 1,2 4 0,2 3 0,-2-1 995,0 0 0,-1 1 1,0 0-1,0 1-18,2 3 0,1 0 1,-1 1-1,-3 1-343,-3-1 1,-2 1-1,-1 0 1,-2-1-785,3 9 0,-3-1 1,1 1 962,-6-10 1,1 2 0,-2-2 0,-1-3 0,7 18 0,-5-8 0,-10-21 0,0-1 0</inkml:trace>
  <inkml:trace contextRef="#ctx0" brushRef="#br0" timeOffset="27635">21324 4106 18005,'-27'20'834,"0"-1"1,-3 15 0,2 7-686,6 5 1,1 8-1,0 2-1473,2-6 0,0 2 0,-1 1 0,0 2 1349,1-4 1,0 2 0,-1 1 0,0 1-1,-1 1-209,1-4 0,0 1 1,0 0-1,-1 2 1,0 0-1,0 0 172,2-4 0,-1-1 0,0 1 0,0 1 0,0 0 0,-1 3 0,0 2-212,3-6 0,-1 3 0,-1 2 0,1 1 0,-1 1 0,0 0 0,1 0 0,0-1 0,2-2 0,0-2-756,-1 8 0,0-2 1,2-2-1,1 0 1,-1 0-1,1 0 0,0 2 980,0-1 0,-1 2 0,1 2 0,-1 0 0,2-1 0,1-4 0,1-4 0,4-7 0,-2 17 0,5-9 0,2-7 0,2-7 0,0 0 0</inkml:trace>
  <inkml:trace contextRef="#ctx0" brushRef="#br0" timeOffset="28100">22997 4045 10332,'0'-4'5680,"0"1"-741,0 3-4244,-9-20-157,7 15-118,-7-16-84,8 21-112,-1-2-101,-1 2-83,0-1-57,0 1 0,1 0 11,-2 9 29,-1 29 22,0 24-889,2-9 1,0 5 856,2-10 0,0 1 0,1 3-6,0-6 0,-1 3 0,1 0 0,0 2-678,0 8 0,0 1 1,0 2-1,0 0 663,-1-8 0,1 1 1,0 1-1,0 0 0,-1 1-395,-1 2 0,1 2 0,-1 0 0,0 0 0,-2 0 285,0 1 0,0 0 1,-1 1-1,-1-1 1,-1 1-507,-1-1 0,-2 1 0,0 0 0,-1-2 0,-1-2 506,1-6 0,0 0 0,-1-3 1,0-1-1,1-3 0,-3 9 0,-1-4 1,2-6-1,0-6 0,-1 0 0</inkml:trace>
  <inkml:trace contextRef="#ctx0" brushRef="#br0" timeOffset="29886">6338 4983 16750,'-48'5'383,"-1"0"1,-4 6-1,6 6-48,18 5 1,3 5-624,-9 10 1,0 1 419,7-6 0,1 3-247,6 2 1,0 4 0,3-5 181,6-6 0,2 0 11,-1 10 1,1 6 0,5-4 225,6-8 1,5 0-203,13 25 0,9-3-46,-1-22 0,5-6-569,17 7 0,4-8 563,-1-15 1,1-8 2,6-3 1,1-6 39,2-3 0,-1-6 75,-3-4 0,-2-5 105,-7-3 0,-4-3 38,-8-2 0,-7-3-59,-8 0 0,-6-3-96,-9-2 1,-6-1-48,-9-4 1,-7-1-43,-6-3 0,-6 0 102,-7-2 0,-2 2-113,-4 2 0,-1 3 5,1 6 1,-1 4-34,2 6 0,2 5-62,-17-5-359,17 19 1,0 4-549,-16 13-804,14 1 0,0 3 1745,9 3 0,3 0 0,-8 8 0,15-8 0</inkml:trace>
  <inkml:trace contextRef="#ctx0" brushRef="#br0" timeOffset="30933">13151 4604 11194,'1'-46'1858,"0"0"0,1 0 0,-1 6-380,-1 11-128,-1-3-409,-5 9-375,-14 9-415,-8 16-73,-6 6 56,1 15 1,-2 6-51,6-2 0,0 2-431,-14 15 0,1 2 372,14-14 1,3 2 30,0 20-1,6-1-21,11-6 25,9-1 0,7-4-8,16-16 72,13-8 0,6-3-45,-5-8 1,3-3-619,21-1 1,1-4 586,-17-1 1,0-5 92,-1-4 0,3-4 0,-4-2 229,7-8 1,-4-5-129,-9 4 0,-1-3 0,-4-1-283,1-9 1,-10-1 116,-12 0 1,-12-1 3,-18-4 0,-10 4-74,2 11 1,-4 4-3,-5-5 0,-4 6-93,-11 12 0,-1 9-154,16 3 1,0 3-480,-13 1 1,1 6 294,15 8 1,5 1 0,-4 2 0,13 5 0</inkml:trace>
  <inkml:trace contextRef="#ctx0" brushRef="#br0" timeOffset="31725">19412 4618 13004,'-1'-53'2548,"0"-1"1,-4-1-1,-2 6-1893,-7 11-280,-13 2-195,-5 29-52,-9 20 19,-11 21-77,20-5 0,-1 5-647,-5 9 0,1 5 601,10-10 1,0 1-1,2 2-519,0 3 0,1 2 1,2 1 510,2 2 1,3 2 0,2 0 1,3 0 1,4 0 0,3 0 5,5-2 0,4 0 1,5-2-364,5-2 1,4-1-1,5-3 348,7-3 1,4-2-1,4-3 2,8-2 0,3-3 1,0-3-7,-7-4 1,1-4 0,3-1 41,6-3 1,6-2-1,1-2 1,-5-3-299,-2-3 1,-3-3 0,3-2 380,-1 0 0,4-1 1,-1-2-1,-4-4 34,-1-4 0,-4-4 1,-4-3 16,12-14 1,-7-6-62,-10-1 0,-12-8-403,-18-3 0,-12-7 0,-5 3 292,-2 11 1,-5 1-1,-5 0-9,-3-1 0,-4-2 0,-5 2 0,-1 5-210,-13 1 0,-4 6 1,-3 2 209,12 9 0,-1 2 0,-2 1 0,1 2-102,-1 1 0,-1 2 0,1 1 1,0 1 9,-12-2 1,1 2-1,1 2-103,8 2 1,1 0 0,3 2-2086,-8-1 1,5 1 2279,-12-1 0,34 4 0,18 2 0</inkml:trace>
  <inkml:trace contextRef="#ctx0" brushRef="#br0" timeOffset="32766">24422 5408 11066,'1'-3'6239,"-1"0"-3579,0 3-1932,-58-45-330,19 36-2319,-5-10 1,-2 4 2065,2 25 130,-10 17 850,9 6-926,9-2 0,0 2-724,12-9 0,1 1 603,-11 14 1,3 0 44,0 14-48,15-22 1,5 2 78,11 2 0,5-2-25,10 9 17,22 2-23,-3-25 48,7-10 1,10-1 0,-1-4 908,9-7 0,0-3-1000,-1 3 0,2 0 1,-6-6 28,-1-13 0,-11-7-56,-18 2 0,-9-5-129,-10-13 1,-14-3-831,-10 9 1,-9 0 0,-2 1-2372,1 5 0,-1 1 0,-1 2 2507,-4 1 0,-1 1 0,3 7 0,-20 0 0,37 17 0</inkml:trace>
  <inkml:trace contextRef="#ctx0" brushRef="#br0" timeOffset="35842">3224 5167 23747,'-22'44'249,"-1"1"0,5-9 0,1-1-80,0-1 1,0-2 106,-9 18-104,9-17 0,0-1 21,-6 12 24,6-7-20,12-24 894,4-7-1026,1-9-82,9-18-238,2-9 51,10-25-150,-5 9 11,-5 10 1,0-3 238,2-7 0,0-3 132,0 6 0,1-3 1,0 2-43,4-12 1,0 2 75,2 2 1,-2 7-29,2 11 7,1 8-36,-3 16-1,14 12 15,4 19-40,-12-1 0,0 4-37,1 6 1,-2 3-44,1 7 1,-1 1-131,-6-8 1,0 4-331,0 14 0,-1 8 0,-2-6-350,-4-10 0,-1-1-229,1 6 1,0 5 0,-3-7 362,-2 11 0,-5-29 0,0-9 1</inkml:trace>
  <inkml:trace contextRef="#ctx0" brushRef="#br0" timeOffset="36000">3200 5581 22167,'8'-50'-1994,"-1"0"0,13 10 0,6 0 0,2 7 1994,7 11 0,2 4 0,5-5 0,-4 2 0,-1 2 0</inkml:trace>
  <inkml:trace contextRef="#ctx0" brushRef="#br0" timeOffset="36995">9543 5049 18846,'1'-7'3769,"0"2"-3147,-1 5-196,0 0-426,21-53 33,-15 48 29,16-31-1,-21 72-5,-2 17-45,-2-19 1,-2-1-472,-5 25 468,-1-15 1,-1 0 2,-4 10 11,4-18 1,1-3 16,-2-1 353,1-10 45,6-16-174,-1-6-78,2-13 410,0-16-489,1-12 6,2-16-273,1 23 0,1-2 211,2-5 0,1 0-16,0-1 0,3-1 8,4-9 0,2 3-207,-3 17 0,0 0 185,6-7 0,2 4 13,9-1-22,9 0-33,4 12 452,1 12-430,1 10-12,-2 12 7,-4 11-29,-6 13 6,-8 13 6,-10-6 10,-8-4 1,-5 2 0,-8 14 5,2-16 1,-2 1 61,-19 16-6,7-24 408,-3-7-285,3-27-50,8-4-11,0-8-44,11 1-40,19-7-17,-3 8 11,25-7-16,-2 12-6,15 2-17,3 10-8,-20 6 0,-2 2-3,11 7-73,4 18-45,-33-4-22,-8 11-11,-22 5 8,-7-16 0,-4-3-427,-18 13 160,5-13 1,-2-2-431,-5-3 868,-7-2 0,2-3 0,16-5 0,4-5 0,-1 1 0</inkml:trace>
  <inkml:trace contextRef="#ctx0" brushRef="#br0" timeOffset="37525">15789 4897 21024,'12'-47'1185,"-1"-1"1,-2 6 0,-7 7-772,-18 15-167,-15 9-79,-18 12-53,-1 15 0,-2 7-87,9-2 0,2 4-460,4-1 0,-1 3 0,6 1 421,0 7 0,8 2-94,4 7 0,9 2-38,16-4 0,8-2-115,7-1 1,9-4-483,15-5 1,10-9 739,-2-10 0,6-5 0,-7-2 0,-9 2 0,-2-2 0,13-3 0,0 0 0</inkml:trace>
  <inkml:trace contextRef="#ctx0" brushRef="#br0" timeOffset="38010">21353 5167 18408,'2'-8'5339,"0"1"-4410,-2 7-369,0 0-549,10-53 1,-9 53-85,2-15-230,-10 41 1,-4 19-591,1-3 0,-1 1-2101,-3 7 0,1-2-1580,4-16 1,2-2 3725,-7 23 0,11-36 0,1-7 0</inkml:trace>
  <inkml:trace contextRef="#ctx0" brushRef="#br0" timeOffset="38235">21264 5432 19630,'6'-48'1352,"-1"-1"1,0 1-1,-1-7 1,4 5-1078,13 4 0,6 7-843,14 1 626,-9 12 1,1 3 223,14 3-251,5 21 0,-1 8-26,-7 7 18,7 15 0,-7 12-200,-30-2 1,-10 4-133,1 7 1,-8 2-682,-11 0 0,-13-2 990,-10-17 0,-9-3 0,5-3 0,10-4 0,1-3 0,-17 1 0,-1 1 0</inkml:trace>
  <inkml:trace contextRef="#ctx0" brushRef="#br0" timeOffset="41934">9839 10014 18492,'0'-4'4112,"0"0"-3888,0 4-50,-42-10-129,-4 21-751,0-7 0,-4 4 725,1 11 1,0 5-12,-5 2 1,-2 3 0,12-4 0,-3 1 1,2-1 8,5-2 1,1 0 0,0-1 45,-13 9 1,5-3 345,-5 2-175,37-22 0,14-8-28,1 0-184,1 4-12,-1 1 1147,0 16-1018,-2 17 39,-6 12 1,-2 8-71,-1-2 0,1 1-81,-3 2 0,2 0 30,7-13 0,2 0 0,2-7-13,8 7 2,10 0 1,9-4-15,3-27 1,2-5-31,-2 4 0,2-3-6,8-5 0,0-6-131,15-12-37,-20 3 0,2-3-753,7-9 0,-2-2 83,-13 6 1,0 0 840,11-14 0,-4 2 0,-16 11 0,6-10 0</inkml:trace>
  <inkml:trace contextRef="#ctx0" brushRef="#br0" timeOffset="42142">9171 10731 25376,'29'-28'-265,"0"0"0,13-3 0,5 3 265,13 7 0,0 5 0,-21 2 0,-1 2 0,2 0 0,0 1 0</inkml:trace>
  <inkml:trace contextRef="#ctx0" brushRef="#br0" timeOffset="44121">18413 6718 7499,'31'-52'2225,"0"1"1,-3 5 0,-4 5 1280,0 0-2509,-10 14 321,-7 14-1110,-9 16-74,-3 7 163,-12 20 0,-4 7-722,-6 5 0,-4 3 479,-1 3 0,-4 5 0,-1 0-40,5-10 0,-2 0 0,0 1 0,-1 1-217,4-5 1,-1 0-1,0 0 1,0 1-1,-1 0 172,-1 3 1,0-1 0,-1 1 0,1 0 0,0 1-68,1 0 1,0 0-1,0 0 1,1 1 0,1 1-311,-1 5 0,1 2 0,0 0 0,3-2 1,1-2 129,3-6 1,2-2 0,1-1 0,1 1-445,0 6 1,0 3 0,2-3 0,6-7-1665,3-4 0,4-5 2386,-1 24 0,7-33 0,4-20 0</inkml:trace>
  <inkml:trace contextRef="#ctx0" brushRef="#br0" timeOffset="44516">18141 6695 11430,'24'-54'2507,"0"1"1,-4 8-1,-1 5-6616,2 0 4322,-11 24 1470,-8 14-1324,-10 15 870,-11 16-961,-15 18-184,10-15 1,-2 1-255,-5 6 1,-2 1 205,-2 3 0,-2 1 12,3-5 1,-2 0 0,1-2 46,-1 0 0,-1-3 62,-6 6 0,2-8 3457,2-17-3166,12-25-129,10-18-101,13-22-78,14 8 0,10-3-34,12-6 1,8 0-156,-11 16 0,3 1 0,4 1 163,13-3 0,5 0 1,-1 5-929,-11 10 1,-1 2-1,0 1 842,-1 1 0,0 0 0,0 2 28,13 1 0,-3 3-151,-10 6 0,-2 1 106,9 1 1,1 2-26,-4 5 0,-1 4-42,-3 3 0,-2 5-236,-4 5 1,-3 7 291,0 19 0,-6 2 0,3-2 0,-18-13 0,0 0 0</inkml:trace>
  <inkml:trace contextRef="#ctx0" brushRef="#br0" timeOffset="50992">18082 9263 11323,'-31'-37'983,"0"1"0,0 0 0,-13-12 0,0 7-715,1 13 1,-3 6 2,-1 5 1,-2 5-1257,-9 2 0,-4 5 1065,13 4 1,-1 4-1,1 0-52,6 0 0,2 0 0,-5 4 12,2 3 0,-6 3 1,-1 2-1,0 1 1,3 0-22,-3 2 1,1 2-1,1 1 1,-1 0-438,2-3 0,0 1 1,-1 0-1,-1 2 1,0 3 503,0 1 0,-1 4 0,-1 1 0,0 1 0,3-1 0,4-1-100,-4 5 1,3-1 0,2 0-1,-2 2 54,3-3 0,-3 0 1,1 1-1,2 1 1,4 1-96,2 2 1,3 1 0,5 2 0,4 0 119,4 14 0,7 2 1,3 1-68,2 0 0,3 0 0,6 2-40,4-9 0,3 2 0,5-2 0,5-2-88,9 0 0,5-3 0,6-2 0,5-3 61,-2-9 1,5-3 0,4-2-1,1-2 1,0-1-69,6 0 0,2-1 1,1-2-1,1-3 1,-1-2 139,-2-3 0,-2-2 1,1-2-1,2-3 0,3-2 0,-4-3 0,5-2 1,1-3-1,2 0 0,-1-2 1,-2 0-1,-3 0 2,-4-1 1,-4 1-1,0-2 1,0 1 0,1-2-1,3 0-26,-2 0 0,3-1 1,2 0-1,0 0 1,1-1-1,-1-1 0,-2 0 1,-3-1 4,5-3 0,-3 0 0,0-1 0,-2-1 0,-2-1 1,1-1-6,4-3 1,-1 0 0,-1-2-1,-1-2 1,0-3 77,-4-3 1,1-3 0,-1-2 0,-1-1 0,-2 0 0,-2 1-12,-4 3 1,-3 0-1,-2 0 1,0-1-1,1-2-15,5-8 1,1-5-1,-1 0 1,-2 1-1,-7 5-1,-1-1 0,-6 4 0,-2-4 190,-3 0 0,0-4 0,-3 0 1,-3 4-98,-3-16 0,-5 1 283,-4 5 1,-3-3 0,-5 6-357,-7 6 1,-10 6 8,-16 6 1,-11 4 0,-8 5-60,9 12 0,-7 5 0,-3 2 0,-1 2 0,1-2-206,0-2 1,-1 0 0,0 0 0,-2 2 0,-1 1 75,8 4 0,-2 1 1,-1 1-1,-1 0 1,1 2-1,1 0 1,3 1-425,-7 2 0,2 1 0,2 1 0,1 0 0,0 2-1413,3 0 1,0 0 0,1 2 0,1-1 0,4 1 1903,-14 2 1,4 1 0,5-1 0,-4 3 0,11-2 0,19-5 0</inkml:trace>
  <inkml:trace contextRef="#ctx0" brushRef="#br0" timeOffset="51460">16818 9779 14846,'-8'-5'1983,"2"1"-1378,6 4-224,0 0-208,-60 15 197,26 11-337,-2-13 1,2 3 95,10 32 11,23-18 169,11 10 88,17-11-55,18-9-196,-3-7-6,-12-9 0,3-2-37,4-4 0,-1-3 143,1-2 0,-2-2 26,4-4 0,-4-3 316,6-21-17,-20-4-123,-16 0-33,-28-4-342,2 18 33,-27-5-33,8 19-34,-12-2-3332,7 7 3063,11 4-257,16 4-616,13 7-1683,17 7-4250,14 8 6469,7 1 0,-8-9 0,-8-6 0</inkml:trace>
  <inkml:trace contextRef="#ctx0" brushRef="#br0" timeOffset="51801">18134 9580 17423,'0'-5'4430,"0"1"-3236,0 4-970,-105-17-1390,75 24 1,-2 3 1176,-14-8 0,-7-1 0,7 6-22,11 15 0,7 3 732,-16 20-715,24-7 408,27-5-353,20-8 29,24-9-48,-18-12 0,3-2 262,5-5 1,1-3-196,4-2 1,-2-3 60,0-4 1,-2-4-1418,-3-6 0,-4-3 1448,5-11-49,-23 9 0,-11 0-120,-22 4 1,-7 1-21,-19-15-99,5 19 0,-3 5-812,8 10 0,1 5 490,-3 7 1,3 2-1,-3-1 1,7 8-1</inkml:trace>
  <inkml:trace contextRef="#ctx0" brushRef="#br0" timeOffset="52625">17178 10334 21450,'-12'-38'818,"-1"1"0,-6-24-813,19 61-5,-1 3 51,1 8-6,0 12 5,0 13 0,7 19-44,-1-16 11,17 12 61,4-26 79,18-2 73,11-14-15,-14-16 1,0-5-138,-11 3 1,-1-2 97,14-11 0,-1-5-374,-17 7 1,-1-2 399,4-5 0,0-2-51,-7 1 1,-2-1 100,8-25-23,-14 9-72,-9 11-90,-6 11-67,-2 11-173,0 7 674,1 6-2282,1 20-7361,-1 27 9142,-2 2 0,2-14 0,1-26 0</inkml:trace>
  <inkml:trace contextRef="#ctx0" brushRef="#br0" timeOffset="53365">16657 10978 17434,'-34'-42'987,"1"0"1,10 6 0,-1 11-445,-38 35-296,31 8 27,-7 13 0,-1 6-1645,8 0 1,2 1 1389,-8 5 1,1 6-24,7-2 0,0 5 1,4-3-106,-1 5 0,4 3-332,6-14 0,-1 5 0,3 0 0,4-3-1556,2 17 0,10-3 1997,4-14 0,5 1 0,0-7 0,13 14 0,9-12 0</inkml:trace>
  <inkml:trace contextRef="#ctx0" brushRef="#br0" timeOffset="53797">18150 10693 18375,'-2'-5'5517,"0"1"-3870,2 4-1451,-16-55-134,12 41-45,-12-41-1,16 55-16,0 0 6,0 2 16,1 3 6,3 3-5,2 3-6,6 2-12,3 2 6,5 3-5,-3-1 22,20 29-17,-6 4-31,-7-7 1,1 4-758,-4 7 0,-2 4 743,-6-11 0,-2 2 1,-1 0-51,-2-7 0,-1-1 0,-2 4-1374,0 7 0,-2 6 1,-1 0-1,-1-6 1096,-1-6 1,-1-5-1,1 2 1,0 7-1,0 0 1,0-7-1,-3 11 1</inkml:trace>
  <inkml:trace contextRef="#ctx0" brushRef="#br0" timeOffset="54689">16379 10968 7705,'3'-7'9001,"0"2"-7864,-3 5 101,0 0-969,0-48-11,-3 36-79,-2-28 140,-11 59 118,-11 20-205,8-10 0,-2 4-642,-5 8 0,-1 4 561,-4 8 0,-2 3-498,9-14 1,0 1 0,0 2 423,-3 3 0,1 1 0,0 1-498,-1 2 0,0 2 0,1 0 466,0 3 0,1 0 0,2 2-29,6-14 1,0 1 0,2 1 0,2 0-16,0 0 0,2 0 1,2 0-1,1 1-16,-1 14 0,3 1 1,4-2-97,4-1 1,3-1 0,4-2-292,3-2 1,4-2-1,5-2-608,5-3 0,4-1 0,2-5-40,-4-7 1,1-2 0,2-3 1049,7-1 0,3-1 0,-6-6 0,13 5 0,0-4 0</inkml:trace>
  <inkml:trace contextRef="#ctx0" brushRef="#br0" timeOffset="55438">16539 10961 17469,'-52'-11'247,"1"1"1,-1-1 0,-1 5-1,0 2 1,3 9-2,5 11 1,2 8 0,-3 5-1416,-3 3 0,-3 5 0,-1 2 0,4-2 1245,-3 1 1,3-1-1,-1 2-33,4-1 1,-2 1-1,0 2 1,-1 2-207,4-3 0,0 2 0,-1 1 0,1 0 0,1-1 172,4-4 0,1-2 0,0 1 0,-1 1 0,-2 2-8,4-3 1,-3 1 0,-1 2-1,0 1 1,0 0 0,1-1-1,1-1-27,-2 3 0,0-1 0,1 1 0,1-2 0,1-1 0,3-2 84,-4 4 1,3-4-1,1 0 1,0 2-237,-4 3 0,0 3 1,2-1-1,6-6-859,4 2 1,6-2-2000,-1 3 0,5 0 3036,7 11 0,11-26 0,6-15 0</inkml:trace>
  <inkml:trace contextRef="#ctx0" brushRef="#br0" timeOffset="55972">18388 10597 18291,'-42'-42'1097,"1"0"1,5 2 0,7 13-991,19 27-23,6 4 224,10 12 129,11 8 11,22 16-1105,3-8 1,6 2 717,5-1 1,1 0-57,-16-10 1,1-1 0,2 2 1,4 1 1,3 0 0,0 4-148,-3 1 0,1 3 0,0 1 0,-3-2-631,1 0 0,-2-1 0,0 2 135,-2 0 0,3 3 1,-3 0-1,-7-3 636,-3 8 0,-8-5 0,4 5 0,-3-2 0</inkml:trace>
  <inkml:trace contextRef="#ctx0" brushRef="#br0" timeOffset="64052">18059 4632 7431,'2'-10'655,"0"2"-11,-2 8 611,0 0-1110,0 4 516,0 0 73,0 8-264,4 5-167,4 8-73,6 6-23,7 7-33,5 9-74,4 8-363,-15-23 1,-1 2 343,-1 4 1,-3 2-1551,-2 5 1,-5 1 1627,-5 5 1,-5 3-7,-5-7 0,-4 2 1,0-2-487,-2 4 0,-3-1 387,-2-1 0,-3 2 0,1-3-12,-3 1 0,0-2-16,5-7 0,-2 1 0,1 1-2,1-3 1,1 0-1,-1 1-6,1-1 1,0-1 0,0 1-10,1-1 1,0-1-1,0 1-12,-10 17 1,0-1 7,-1 1 1,0-1-1,9-18 1,-1 1 0,0 0-1,-4 2 1,-1 1-1,-1 0 21,-5 3 0,-1 0 1,-2 1-416,7-8 1,-2 0 0,0 0 0,-1 0 396,-1 2 0,-2 0 1,0 0-1,0 1-4,-2 1 0,0 0 1,0 1-1,0-1-2,0 2 1,-1-1 0,0 0 0,0 1-3,1 0 0,-1 0 0,0 0 0,1 0-202,-1 1 0,0 1 1,1-1-1,2-2 198,-3 3 0,1-2 1,-2 3 14,8-8 0,-3 3 0,0 1 1,0-1-1,2-3 7,-8 9 1,2-3 0,-6 6 6,11-13 1,-3 3 0,-3 3-1,-1 1 1,-1 0 0,1-1-1,2-2 7,-2 0 1,0-1 0,1-1 0,0-1 0,0 1 0,0 0-151,0-1 1,1 1 0,-1 0 0,0 0 0,0-1 0,0 0 144,-1-1 0,0 0 0,-1 0 0,1-2 0,1 0 0,1-2 40,-6 5 0,3-2 1,-1-1-1,-1 2-39,0-1 0,-1 2 0,0 0 0,-2 0 0,2 0-8,0-1 0,0 0 1,1 0-1,-2 1 0,0 0-15,2-2 1,-1 2 0,-1 0-1,1 0 1,1-1 0,3-2-29,-6 4 1,4-3 0,1 0 0,-4 2 36,0 2 1,-4 2-1,0 0 1,2 0 0,3-3 13,6-5 0,3-2 0,1 0 0,-2 1 2,-9 7 1,-1 1 0,0 0 0,0 0 8,1-2 0,1 0 0,0-1 1,0 0 4,1-1 1,0 0 0,0-1 0,-2 2 13,5-3 0,-2 1 0,-1 1 1,2-2-1,2-2-28,-8 8 0,3-3 0,-3 2 14,2 0 1,-2 2 0,0 1 0,4-4-10,5-3 1,2-2-1,0 2-10,3-3 0,0 1 1,-1 0-1,1 1 277,-8 8 0,1 0 1,1 0-261,4-2 1,0-1 0,2 1-19,3-3 1,1 1-1,1-1-2,4-3 1,1 0-1,1 0 17,-8 13 1,3 0-29,5-3 0,2 0 0,2 7 1,2-2-12,6-17 0,2 0 5,-2 13 1,2-2 1148,-1 14-1146,6-20 0,0 2-5,1 1 0,0-1-9,1 1 1,2 2 10,6 10 1,2-1-1,-2-16 1,1 0-15,9 18 1,3-1 0,-1-15 0,2-1-4,5 8 1,3 1 11,11 4 0,4-1 19,-5-10 1,1-3-9,0-2 1,1-4 24,2-4 1,2-5 13,-5-5 0,4-3 0,2-1 1,6-1 0,3-1-1,-1-3 0,3-2 1,2 0-1,-2-1 60,-5 0 0,0 1 0,-1-1 0,0-1-96,1-1 0,1 0 0,-3 0 0,-2 0 16,0 0 0,-3 1 0,-4-1 847,1 1 1,-2 0-817,8 0 1,-3-1 1250,9 1-909,-19-1 576,-29-5-951,-15-1 1906,-10-7-1996,-10-1-111,-22-6 111,15 6-39,-23-2-11,20 11 53,9 2 1,-1 0 151,-11 2-101,7 0 0,0 0 19,-7 0 39,-18 1-267,24-3 273,-1-1 67,10-4-11,3-1-5,2-2-57,13 1 45,1-1-33,2-2 189,2 2-229,2-6 6,3-4-6,2 4 51,3-12 73,-1 6 139,1-10-184,-5 12 218,-7-9-128,-4 17-91,0-2 113,-2 5 247,2 2-101,2 1-102,3 0-190,5 3 6,2 0-62,0 2 29,10-2-29,31 9 0,-10-2-5,23 10 44,0 16-22,-19-11 0,4 1-13,0-1 0,3 2 0,0-1-486,-1-1 0,0 0 1,-1 0 475,15 4 1,0 2-12,-13-3 1,1 1-1,-5-1 11,-9-4 1,-2 2-209,19 24 1,-9 5 263,-27 11-69,-11-17 0,-8 2-177,-13-6 0,-8-3-1594,-5 2 0,-4-2 1779,4-4 0,1-3 0,-11 8 0,22-19 0</inkml:trace>
  <inkml:trace contextRef="#ctx0" brushRef="#br0" timeOffset="71176">19593 11058 6759,'0'-10'1831,"0"3"-447,0 7 2687,0 0-3119,1-62-229,-1 34-292,1-15 1,0 0-40,-2 8-269,0-1 67,-1-3-22,-1 0-33,-1-16-79,2 14 0,1-3-557,1 1 0,0 0 523,1 0 1,0-1 24,3-5 1,1 1-4,1 6 1,0 1-9,2-12 1,1-2-4,1 3 1,0-2 7,-1 12 0,0 0 1,0 2-28,0-3 0,1 0 8,4-15 0,0 0-2,-4 17 0,0 1-1,3-11 1,2-3-117,-4 10 0,1-1 0,1 1 105,4-15 1,1 1-384,-4 11 1,2-1-1,-1 4 375,2-2 0,0 1 14,5-11 0,0-1-3,-3 11 1,0-1-21,4-10 1,2-3 17,-8 16 0,1-1 1,-1 1-1,0 1 0,-1-1 1,1 2-3,-2 1 1,0 0-1,0 1-49,5-16 0,-1 0-362,0 2 0,0 1 401,-2 7 0,1-1-25,3-9 0,1 2 25,-8 18 0,1 0 347,10-15 0,1-1-366,-4 11 0,1 0 33,4-5 0,0-2-1132,-2 3 1,-2 3 1142,0-2 12,-1-10 632,-11 25-655,0-5 705,-2-2-738,-5 10-57,-6 0-33,-3 13 3240,-13 1-3291,-21 4 147,6 3 32,-5 2 1,-2 0 78,-14-2 36,23 3 1,-3-2-90,-17-7 0,2-3-3394,-7-6 3360,14 6 0,0-3 26,11-2 0,5 0-1,-2-5-8,3 1 1,0-2-15,-4-17-14,8 3 0,1-3-253,3 5 0,2-2 253,-3-9 0,3 1 0,5 16 0,1 1 6,0-6 0,2-2 5,2-3 1,1 1-9,1 6 0,0 0-28,1-6 1,1-1 63,1-14 0,0-1 915,-1 14 1,0-1-949,0-15 0,0-2 13,-3 3 1,0 6-5,0-6-4,0 6 0,0-2 0,1 19 1,1 1 54,-1-16 1,1 0-21,0 15 1,1 1 73,7-19 0,4 2 346,15-7-291,-3 16 1,3 1 33,1 9 0,2 3 31,0 0 0,0 2 265,14-12 91,-5-2-33,-17 11 803,-4 2-1401,-6 6-408,-8 14-197,-1 4-670,-1 3-2649,-2 10 3874,-1 8 1,1-5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49:25.55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1574 1380 18504,'-2'-5'4347,"0"1"-3440,2 4-790,-7-25-33,4 26 62,-12 11-107,3 32-62,2-8 1,0 3-585,1-2 0,-1 0-1057,2 3 1,1 0-3253,1 0 1,2-2 3842,0 16 1,3-19 0,1-27 0</inkml:trace>
  <inkml:trace contextRef="#ctx0" brushRef="#br0" timeOffset="275">2065 1611 22653,'-18'-21'168,"14"1"730,42 12-859,3 0 322,-3 1-349,-1 1 144,-4 1-178,-2 1 422,-9 3-6455,4 1-3433,-16 2 8640,3 0 0,-11 0 0,-2-1 0</inkml:trace>
  <inkml:trace contextRef="#ctx0" brushRef="#br0" timeOffset="743">3178 1242 32767,'52'-20'0,"0"0"0,-4 2 0,-2 3 0,-6 6 0,1 1-289,11 0 0,-1 1-2180,-15 2 0,0 1 2373,15 0 0,-2 0 0,-4 1 0,-13 3 0</inkml:trace>
  <inkml:trace contextRef="#ctx0" brushRef="#br0" timeOffset="976">3369 1202 23006,'-1'-4'3346,"1"1"-2497,0 3-858,-15-28-314,9 36 128,-12-9 40,13 50 13,2 14-563,1-27 1,1 2 157,1 4 0,-1 2-1477,2 3 1,-1 0-1481,2-8 0,0-1 3504,1 4 0,0-6 0,1-6 0,1-3 0</inkml:trace>
  <inkml:trace contextRef="#ctx0" brushRef="#br0" timeOffset="1391">3865 1588 25724,'-38'2'45,"16"24"-45,34 8-6,11 13 1,3-18-7,2-7 1,0-12 22,1-9 12,4-12 5,3-11 5,5-10 51,-1-7 90,-3 1 89,-6 2 68,-11 8-158,-9 11 146,-6 7-285,-5 9-17,-6 9 0,-14 32-12,2-8 1,-2 5-12,-1 6 1,0 3-121,2-2 1,0 3 0,2-4-770,1 0 1,2 0 414,3-2 0,0 4 0,3-4-1304,4-2 0,3-1-2857,5 6 1,3-2 4640,12 17 0,0-28 0,-7-18 0</inkml:trace>
  <inkml:trace contextRef="#ctx0" brushRef="#br0" timeOffset="1874">4668 1695 21920,'0'-5'3193,"0"2"-2028,0 3-1086,-46 70-1629,27-10 1567,1-21 0,-3 6 0,4-2-12,6 8 1,4-2-23,-1 2 0,0 1 6,0 3 0,1-2 11,2-18 0,1-2 0,0 2 0,1-5 511,1-12-483,0-5 250,2-15-250,6-26-37,0-2 1,1-3-31,6-28-348,-3 21 1,1-6 0,-1-1 393,-2 4 1,0 0 0,-1-1-5,1 2 1,0 0 0,-2-2 20,-1-13 0,-2-2 1,-2 9-14,-2 17 0,-2 2 11,-2-22 1,0 3 726,-2 3-749,2 6-23,6 12 12,10 20-23,9 2 18,11 11 1248,17 17-1266,-22-3 0,-1 3 17,-1 8 1,-3 0 10,7 17 6,-29 6-17,-23-20-36,-1-11 0,-4-1-249,-24 8-234,22-16 1,1-2-781,-4-3 1316,3-12 0,21 3 0,0-5 0</inkml:trace>
  <inkml:trace contextRef="#ctx0" brushRef="#br0" timeOffset="2475">5192 1612 25152,'-13'25'1065,"19"-15"-992,17-22-5622,18-16 5611,-20 11 1481,16-24-1386,-17 5-45,0-6 798,-17 9-871,-18 15-28,-7 9 73,-28 21-78,21-1 16,-20 21 1,22 3-18,2 5-16,6 10-17,14-6 3409,8-9-3415,12 5 6,11-11 6,26 5-17,-2-13 33,-19-12 0,0-4 18,21-10-1,-12-3-9,-11-5 1,-1-5 31,7-15 33,-3-8 0,-1-5 14,-14 12 1,-2 0-10,3-7 1,-3 0 221,-7 5 0,-3 3 70,-1-4-100,-4-10-235,-2 24-29,-2 11 0,1 6 0,2 5 0,1 9 0,2 11 0,8 20 0,2 1 0,1-9 0,2 2 0,1-4 0,1 3-169,10 15 1,-4 5-2661,-14 10 1,-5-1 2262,0-12 1,-3-3 0,-9-3-1,-5-9 1,-5-14 0</inkml:trace>
  <inkml:trace contextRef="#ctx0" brushRef="#br0" timeOffset="3301">1237 1611 17391,'-56'5'1676,"-1"0"1,8 0-1,3-1-796,-13 1-397,24-2 50,38-2-269,31-2-182,4-1 1,6-1-1036,12 0 1,3-1 964,-14 0 1,2 0 0,0 0-4,1-1 0,0 0 1,0 0 91,3-2 0,0 0 1,-2-1-226,12-2 0,-4-2-142,-10 2 0,-6-1-920,4-5-721,-37 3 219,-20 1 715,-13-2 705,-2 3 1806,-18-8-1047,20 3 523,-5-5 106,20 3 818,7-2-1395,4 6 325,2-2-257,0 10-219,0 1-236,-1 3-111,-1 2 6,0 6-7,2 9 18,0 16 0,-3 16-60,-5-15 1,-2-1-3400,-7 24 3259,-5-10 1,-4 1-689,4-9 0,0-1 95,-1 2 1,1-2-2541,2-3 0,3-4 2711,4-7 0,3-3 1,4-12-1</inkml:trace>
  <inkml:trace contextRef="#ctx0" brushRef="#br0" timeOffset="3599">1251 1477 13838,'-3'-5'7321,"1"2"-4173,2 3-3025,-11-44 67,19 38 23,3-26-34,32 55-126,-13-8 1,2 2-38,6 2 1,1 1-651,5 1 0,0 2-16,3 2 1,0 0-4267,0 1 1,-2-1 3531,-12-5 1,-2-2 0,10 7 0,-31-18 0</inkml:trace>
  <inkml:trace contextRef="#ctx0" brushRef="#br0" timeOffset="5076">6752 1475 30661,'0'-5'-1117,"0"1"2280,0 4-932,-25-53-1648,10 41 787,-24-31 84,5 83 605,12-2-767,8-8 0,4 0 548,10 9 48,13-5-749,9-10 1047,6-9 42,-2-9 331,-5-12-158,-5-8-68,-7-3-8,-3-11 81,-9-15-204,1 13-197,-9-14-302,-1 27-198,-2 1-405,0 9-230,1 11-1091,-1 11-441,4 4 2607,-3 20 1,9-24 0,-1 8-1</inkml:trace>
  <inkml:trace contextRef="#ctx0" brushRef="#br0" timeOffset="5376">6782 1786 23599,'-56'30'199,"1"-1"0,8-7 1,8 1-97,15 14 670,20-17-183,10 2-135,35-12 123,-2-8-12,17-5 123,-29-3 355,-8-7-273,-15 0-703,-3-1-142,-10-3-244,-7 8-1558,-10 3-3219,2 7 5122,-2 8 1,16-3 0,0 1 0</inkml:trace>
  <inkml:trace contextRef="#ctx0" brushRef="#br0" timeOffset="6050">2557 2965 16508,'-55'3'-409,"0"0"0,6-2 1,20 2 391,54 7 213,11-6 0,13-2 75,-6-1 1,9 0 0,5-1-1,4 0 1,-1 0 0,-2 0-1005,-5-1 1,-1 0 0,0 1-1,1-2 1,2 1 0,4 0 778,-7 0 1,3-1 0,3 1 0,1-1-1,0 1 1,1-1 0,0 0 0,-2 1-1,-1-1-131,1 0 1,0-1 0,-1 1 0,0 0 0,-1-1 0,0 1 0,-2-1 0,0 1 103,9 0 1,-3-1 0,0 1-1,-1-1 1,3 0 0,4 0-42,-13 1 1,1-1 0,3 0 0,0 0 0,2-1 0,0 1 0,1-1 0,-2 1 0,0-1 0,-2 1-14,1-1 0,-1 0 0,0 0 0,-2 0 0,1 0 1,1 0-1,0-1 0,2 1 0,1 0-281,0 0 0,1-1 1,2 1-1,1-1 0,1 1 1,0-1-1,0 1 1,0-1-1,-2 1 0,0 0 1,-2 0 315,5-1 0,1 0 0,-1 1 0,-1-1 0,-1 1 0,-1-1 0,-2 1 0,-2 0 0,-3 0 0,5 0 0,-3 0 0,-2 0 0,-2 0 0,-4 1 0,-2 0 0,11 0 0,0 0 0,0 0 0</inkml:trace>
  <inkml:trace contextRef="#ctx0" brushRef="#br0" timeOffset="7426">1795 4851 16062,'5'-44'1607,"0"1"1,0-1 0,1-14-1,0 2-1056,-3 14 1,0 3 277,-3-23-224,-7 17-184,-2 15-209,-1 15-228,4 8 10,2 16 28,3 14-10,-1 26-4,1-15 0,-1 1-246,-2 7 1,0 2 240,-2 3 0,0 0-6,-2-1 0,-1 0-5,1-4 0,-1-1 5,1-8 0,0-3 70,-4 12 129,2-20-5,3-17-96,0-19 6,0-45-71,5 20 1,0-2-137,0-9 1,0-1 133,2 2 0,0 3 0,-2-14-86,0-3 103,0 27-11,0 1-62,-1 19 5,1 15 29,1 8-6,1 52 317,0-26-328,-1 7 0,2 4-124,2-12 1,1 0-698,3 10 0,1 2-1364,2 0 1,2-1 2195,0-5 0,0-4 0,2 1 0,-5-18 0</inkml:trace>
  <inkml:trace contextRef="#ctx0" brushRef="#br0" timeOffset="7742">2387 4726 24967,'-30'9'807,"20"-6"-650,66-10-118,-15-1 62,16-5 6,-30 5 94,0 0-72,-14 4-107,-10 3-682,-4 1-1553,-8 0 2213,-4 1 0,2-1 0,1 1 0</inkml:trace>
  <inkml:trace contextRef="#ctx0" brushRef="#br0" timeOffset="9043">3903 4686 14571,'17'-57'2270,"0"-1"1,-5 0-1,-4 5-1704,-9 1 297,-18-1 16,-18 29-582,-5 6-202,-11 11-56,7 19 64,-2 24-128,29-7 0,4 4 63,-10 21-52,22-10 0,8-2 3,15 5-440,6 10 445,-4-33 1,4-2-29,3 1 0,0-1 18,20 16-1,-12-9 0,-4-1 100,-6 6-38,1 5 6,-32-10-1,-24-7-385,-24 1 374,5-9 0,-4 0-25,5-1 0,-3-1-1,6-2 0,-3-1 0,3 0-5,0 0 1,3-2-48,-1 0 0,5-1 258,6-1-2566,19-7-274,20-4 2621,30-15 0,-23 12 0,15-8 0</inkml:trace>
  <inkml:trace contextRef="#ctx0" brushRef="#br0" timeOffset="9235">4405 4689 19888,'2'-3'3999,"-1"0"-3422,-1 3-586,-31 60-136,14-22-583,-4 6 0,2 0 279,5-5-4834,9 10 5283,9-26 0,-1 3 0,1-19 0</inkml:trace>
  <inkml:trace contextRef="#ctx0" brushRef="#br0" timeOffset="9434">4466 4476 19860,'-3'-6'3198,"0"0"-3159,3 6-733,0 0 194,-37 4-3958,32 31-5373,-23-4 8514,37 13 0,0-24 1,-6-14-1</inkml:trace>
  <inkml:trace contextRef="#ctx0" brushRef="#br0" timeOffset="9819">4724 4649 20392,'0'-3'2767,"0"1"-2370,0 2-346,3 24-12,-8 9-6,-2 28 15,-4-14 0,-3 1-48,5-13 0,-1-1 11,-2 7 0,0-3 146,4-6 532,3-17 101,7-13-561,2-9 113,20-25-140,11-16-438,2 0 300,-13 16 1,1 1 30,7-9-56,1 1-11,-8 16 0,0 4-39,1 6 11,11-4-73,-10 32 6,-13-2-118,14 22 28,-14-13-389,0 6 0,0 3-720,1 20-81,-4-13 0,2 2 1347,-2-1 0,-2-3 0,2 5 0,2-4 0</inkml:trace>
  <inkml:trace contextRef="#ctx0" brushRef="#br0" timeOffset="10251">5566 4942 24060,'-36'3'0,"0"-1"0,-10 7-73,33 31 57,19-16 4,12-16 40,-3-12 146,18-21 112,-11-2 206,5-16 164,-14 9-325,-5 9 469,-3-8-396,-3 17-180,-1-1-140,-2 12-40,-1 14-16,-2 14 28,-2 24-48,2-12 1,1 3-389,-1 10 0,1 4 367,1-4 0,0 3 0,-1 2-40,-1 4 1,-2 2 0,0 0-651,-2 2 0,0 0 1,-4 0 491,-3-1 0,-3 0 0,-2-3-154,-2-8 1,-2-3 0,-2-1-304,-1-3 0,-2-1 1,0-3 437,-10 12 1,-4-10-1470,0-19 0,0-13 1699,-14-27 0,13-8 0,27-9 0</inkml:trace>
  <inkml:trace contextRef="#ctx0" brushRef="#br0" timeOffset="10816">5758 5297 22737,'36'-38'245,"0"1"0,0 0 0,-1 1 1,-2 0-1,-3 4-100,-3 1 1,-4 1-309,3-5 1,-1-2 238,0-5 0,-2-3-365,0-6 1,-2-2 306,-8 13 1,0-1 0,-1-2-200,0-2 1,-1-1 0,-2-1 198,0-2 1,-2 0 0,-1 2-5,3-9 0,-5-1 57,-14-5 0,-6-5 0,2 12-71,0-3-14,-10-7 0,-1 23-2282,12 72 2313,3-1-1,0 6 1,1 6-725,0 19 0,1 2 711,1-12 0,1 3-96,1 5 0,0 5 0,3-4 87,4 6 1,2-3-1,-2-1 1,5 2-18,6-12 1,5 2-1,3-7-64,4-3 1,5-4 6,-1-3 1,2 1 0,0-6-246,1-4 0,2-7 325,17 0 0,-4-6 0,-15-5 0,22 0 0</inkml:trace>
  <inkml:trace contextRef="#ctx0" brushRef="#br0" timeOffset="11358">5650 4885 8550,'2'-3'9830,"0"1"-6312,-2 2-2705,11-63-477,-11 44-59,4-17 0,-4 2 154,-14 22 79,-11-3-376,5 7 163,-18 1-157,9 10-28,-28 11-62,9 7-1724,9 4 1,1 3 1668,-4 6 13,16-9 0,3 0 15,5 10-73,8 5-208,5 10-666,22-2-3394,23-7 3751,11-12 0,-13-13 1,-13-10-1</inkml:trace>
  <inkml:trace contextRef="#ctx0" brushRef="#br0" timeOffset="12118">6713 4831 15109,'2'-8'6722,"0"2"-6053,7-23 1,0-6 1027,-7 5-1569,8-6 1,-4 3 174,-10 18-252,0 22 27,-1 11-22,-1 18-34,-1 13-5,3 8-28,6 0 22,12-5-11,15-7-11,14-13 33,9-15 23,4-15 6,-2-17-276,-5-12 466,-6-11 100,-10-6 63,-9 1-208,-13 11 285,-7 0-330,-9 21-95,-3 2-28,-7 26 12,-15 37-102,8-6 62,6-14 0,0 5-39,2 10 0,-1 7 0,3-1-183,-2 4 1,2 4-624,2-10 1,-1 7 0,0 0-1,3-7-948,1 12 1,3-4 1792,2-14 0,1 1 0,1-7 0,1 11 0,1-2 0</inkml:trace>
  <inkml:trace contextRef="#ctx0" brushRef="#br0" timeOffset="12809">8246 4795 10418,'14'-47'934,"0"0"1,0 0-1,0-1 1,1-12 0,0 0-1,-4 8 387,-4 14 0,-4 5-968,-3-2 0,-2 4 1602,-1 11-1754,-3 4 707,2 11-796,-9 41-79,5-9-19,-3 12 0,0 4 1256,1-5 0,1 1-1259,-3 12 1,0 3-18,0 2 0,1 2-7,5-8 0,0 1 0,2-2 7,3 3 1,4-2-1,1 9 1,9-7 5,26-11 5,-5-28 1,2-7 0,16-4 2,-8-11 0,-1-4 4,0-9 27,0-4 0,0-4 232,-13 4 1,-3-1-90,7-7 0,-4 0 81,2-15-50,-22 16-57,-14 18-16,-9 9-106,0 9 787,-8 15-855,7 15-5,3 7-84,5 5-34,8-15-2106,18 23 678,-7-30 1585,24 27 0,-26-39 0,5 4 0</inkml:trace>
  <inkml:trace contextRef="#ctx0" brushRef="#br0" timeOffset="13009">8994 4539 23674,'-55'-3'-2941,"11"30"577,41 23 2364,4-7 0,0-4 0,-1-13 0,2 11 0</inkml:trace>
  <inkml:trace contextRef="#ctx0" brushRef="#br0" timeOffset="13391">9106 4832 16975,'2'-5'6329,"0"1"-3847,-2 4-2426,22-37-34,-17 35 28,13-4-50,-24 54-5,-2 14-7,2-20 1,0-1 6,-1 12 27,0-2 141,4-32 77,11-29 35,14-24-116,-3 5 1,2-1-225,-3 3 1,1-1 150,5-6 1,0 1 81,9-8-100,-1 2 10,-8 16 0,1 4-38,16 10-52,0-3 1,-3 33-22,-21 9-40,3 13-171,-9-11 1,-2 2-1010,5 24 609,-1-1-1367,-2-10-3792,4-18 5045,4-3 1,-5-12 0,-5-11-1</inkml:trace>
  <inkml:trace contextRef="#ctx0" brushRef="#br0" timeOffset="13609">10016 4618 21181,'0'-43'1365,"0"0"0,1 0 1,-3-17-1,-1 7-771,-2 10-230,-3 14-230,4 21-72,2 17-56,1 15-18,0 9 1,0 4-585,1 2 1,0 1 570,0 3 0,0 1-90,0 4 0,0 0-347,0-7 0,0 1-1605,0-1 0,0 4 1,0-1 2066,2 2 0,0-1 0,-1-3 0,0 4 0,-1-4 0,3-9 0,-1 0 0</inkml:trace>
  <inkml:trace contextRef="#ctx0" brushRef="#br0" timeOffset="14642">10410 4767 20134,'0'-12'2108,"-2"-26"1,-3-3-1453,-7 8-491,2-9 0,-2 2-80,-9 21 49,-17 11-56,6 17-16,-20 11-12,3 18-551,21-12 1,2 1 534,-15 20-9,14-8 0,3 2-248,0 14 234,9-17 0,3 0-17,10 16-3006,15-8 2939,4-12-352,23-1-337,-7-21 0,1-4-106,26 7-1518,1-13 1,1-6 338,-21-3 0,-2-3 355,19-6 1,-2-1 1019,-21 3 0,-3-2-120,8-11 0,-3-1 1895,4-13 529,-15 13 1,-4-1 2860,-3-12 464,-12 12-2156,-15 3-309,-9 7-1545,-2 3 713,-2 0-1234,8 11 58,4 2-428,3 2-50,2 5 5,1 6-22,1 6-6,7 7-39,9 2 11,3-6-67,18 0 56,13-11 62,2-7 22,7-11 16,-20-10 12,-11-7 17,-12-3 17,-10-3 72,-14-5-106,1 14 62,-13-3-57,2 18 1,-9 2 0,-6 13-29,-6 8-33,0 14-11,3 12 0,10 10 11,10 8-28,9-11-171,10-10 0,5 0-783,15 12 304,-2-16 0,6-2-336,5-10 1,5-5-923,7-3 1,3-6 114,5-4 1,2-5 258,3-5 1,-1-3 1337,1-4 0,-2-4 453,-3-2 1,-2-2 498,-5-1 0,-2-2 451,-5 0 1,-4 0 192,11-16 941,-12-7 285,-29 6-1517,-14 5 403,-23 5-924,-18 21-218,-8 12 243,28 3 0,0 5-543,-8 11 0,2 4-42,13-5 0,1 1 2,-3 8 1,5 0 207,9 9-238,16-5-34,18-8 12,5-9-73,26-7 58,-16-13 1,2-4-263,0 0 1,1-4 351,7-6 1,-2-5 21,-11-2 1,-3-3 39,-2-5 0,-3-4 16,-3-5 1,-4-4 38,0-5 1,-4-2 61,-3-3 1,-2 1 44,-2 1 1,-3 1-18,-3 7 0,-2 3-50,-2 8 0,-1 3-74,-9-12-108,2 16 0,4 16 0,4 7 0,1 11 0,-2 16 0,-4 24 0,2-7 0,0 3-34,-3 14 0,0 1 34,2-7 0,-1 3-1084,0 5 1,-1 5 0,2-3-357,3-15 1,2-1 0,-1 2 1439,-1 11 0,-1 3 0,2-6 0,3-8 0,0-7 0,1 7 0</inkml:trace>
  <inkml:trace contextRef="#ctx0" brushRef="#br0" timeOffset="15352">13011 4691 16989,'16'-46'1281,"0"-1"1,0 0 0,-1 0-1,-1 0 1,-2 5-1044,-1 2 0,-2 3 335,-1-2 0,-3 4 31,-5 7-4153,-4 3 3593,1 14 865,-2 11-864,1 17-12,-2 18 1,-2 6-32,1-1 1,0 2-153,0 0 0,-1 3 0,2 1 133,0 0 0,1 0 1,1 0-29,3-3 0,1 0 0,2-1 17,3 16 0,5-3 14,4-15 0,6-7 20,24-6 22,17-32 11,-6-18-17,-1-10 20,-28 9 0,-2-1 93,13-19 13,-13 12 1,-2-2 175,-3 4 1,-3 1-168,6-13 3298,-11 16-3410,-14 32-62,-5 25-11,3 7-106,-2 22 142,9-27 1,2 0-1599,5 22 1590,3-19 0,0-4 0,-1-3 0,4-4 0</inkml:trace>
  <inkml:trace contextRef="#ctx0" brushRef="#br0" timeOffset="15536">13649 4488 16356,'-22'-42'117,"1"-1"1,2 5-1,4 9 2275,9 22-3103,8 11 1683,2 4-2417,11 17-1796,6 6 3241,10 15 0,-12-19 0,-1-2 0</inkml:trace>
  <inkml:trace contextRef="#ctx0" brushRef="#br0" timeOffset="15966">14185 4535 19221,'-9'-39'325,"1"0"0,-6-23 2176,6 64-2484,-1 14-6,3 7 1151,5 18-1145,13 4 11,14 5-28,2-8-3,-6-16 1,2-1-10,16 17-33,-15-13 1,-2 2-63,4 15 23,-12-5 424,-31-10-883,-15-11-166,2-9 0,-3-3-691,-27-4 677,2-8 93,25-11 0,3-5 2755,-7-20-2027,8 1 0,2-5 562,10 3 1,4-1 328,0-1 0,2 2-435,1-13-78,5 26 253,2 19-348,0 5-421,1 10 63,-1 13-12,1 6-45,-4 33-237,2-23-228,-1 10 1,1 1-785,0-2 1283,1 3 0,1-2 0,0-18 0,1 12 0</inkml:trace>
  <inkml:trace contextRef="#ctx0" brushRef="#br0" timeOffset="16286">14683 4853 23213,'24'-41'635,"1"0"0,-1-1 0,-1 2 0,-2 0 1,-4 2-432,-3-5 0,-5 1-2801,-1-6 0,-3 0 2731,-3-4 1,-2 1-18,-4 0 1,-2 2-224,-5 0 0,-1 4 213,-7-11 1033,-4 15-988,10 29-80,6 8-100,-1 1 2509,3 13-2481,-3 15-12,-2 23 12,5-12 0,1 2 902,0-4 1,2 2-916,2 5 0,2 6 0,1-3-32,1 4 0,3 1-49,0-2 1,0 2 0,2-2-209,6 9 0,2-2-278,1-5 0,2 0-2667,5 5 0,0-4 3247,-7-18 0,-2-3 0,14 22 0,-23-41 0</inkml:trace>
  <inkml:trace contextRef="#ctx0" brushRef="#br0" timeOffset="16475">14636 4608 19680,'-3'-5'4705,"1"2"-3484,2 3-1041,72-60-108,-24 42-693,5-15 0,3 3 601,-22 26 0,-3 4-355,29-1-1122,-9 1 1497,-14 4 0,-17-3 0,-10 3 0</inkml:trace>
  <inkml:trace contextRef="#ctx0" brushRef="#br0" timeOffset="17518">1554 6487 18410,'-1'-3'3170,"0"0"-1257,1 3-1768,-7-22 144,5 17-233,-5-17 94,5 23-89,0 0 376,-3 4-308,-6 5-34,-9 8-5,-8 4 56,-5 0 83,2-5 85,7-8-17,9-7-95,6-9-85,3-6-21,2-11-63,4-11-55,2 10-6,10-9-6,3 17-5,7 0-62,8 7-3341,-1 12 3425,-1 5-214,14 34 113,-26 1 67,-4-5 1,-6 3-167,-15 3 0,-8 0 194,-8 8 1,-5 1-268,4-13 0,-2-1 0,-1 0 290,-1 0 0,-1-2 0,-2-1 70,-8 1 1,-2-2 0,3-4 10,4-2 1,2-5-52,-6-1 1,6-10 146,18-19-104,9-7 325,2-8-386,4-3 859,17-6-893,5 7 3363,27 3-3391,-1 13-144,-8 12 1,2 4-623,-7 0 0,2 1-923,10 4 0,1 1-1546,-14-5 0,0 0 3285,5-1 0,-4-1 0,-6-3 0,-1 0 0</inkml:trace>
  <inkml:trace contextRef="#ctx0" brushRef="#br0" timeOffset="17694">1965 6832 21668,'-3'-2'3467,"1"1"-3439,2 1-532,12-15-9327,41 7 9456,-4-10 0,8 13 0,-33 2 0</inkml:trace>
  <inkml:trace contextRef="#ctx0" brushRef="#br0" timeOffset="19060">3960 7080 21075,'12'-59'1120,"0"-1"0,-1 11 0,-6 5-694,-24-10-811,-21 9 520,5 12-1,-2 16 1,-2 8-57,0 10-25,-8 14 1,-3 8-40,18 1 0,1 3-276,0 1 1,-1 3-1,2-1 251,1 4 0,2 1 8,-4 11 0,3 1-22,9-3 0,3-1-15,1-1 1,5-1 189,6 0 1,7-4-195,24 0 49,5-17-5,2-21 0,2-9 3,-8-4 0,1-5-235,14-11 1,-1-3 242,-12 5 0,-2-4 11,-2-5 1,0-5 0,-3 1 2,1-7 0,-3-3-5,-2 3 1,0-3 0,-2-1 8,-3 0 1,-2 0 0,-1 0 11,0 2 0,-1 2 0,0 0-26,0 3 0,0 1 0,-1 3 2,3-7 0,-1 6 833,3 1-839,-8 22 11,-3 13-11,-3 41 6,-3 13-15,1-3 1,-2 4-581,-1 3 1,0 3 563,-2 6 0,1 2 1,1-20 0,1 1 0,0 0-2,1 0 0,0-1 0,2-1-16,2 16 1,2-4 10,0-15 1,4-3 327,12-1 1,6-7-353,19-8 38,-9-12 0,2-7-244,-2-10 0,0-6 253,3-8 0,-1-2 2,-7 2 1,-1-1-4,6-9 1,-1-3 33,-5 0 1,-2-1 13,-1 0 1,-2 0 10,-2-1 1,-4 2 89,-4-7-27,-13 18 1112,-12 13-1214,-12 19 133,-2 4-155,0 9 0,0 4-12,-8 16 300,11-11 1,2 3-292,9-1 1,5-1 2,2 10-6,20 9-16,13-27 16,16-4 6,14-10-6,-7-11 14,-9-7 1,1-5-409,11-14 425,-17 7 1,-3-1 24,0-11 185,-11-16-89,-23 13-57,-11-17 1,-15 9-6,-9 3-45,-5 7-5,-1 8-1,-1 13-16,-1 12-28,1 17-11,3 16-29,6 16-66,13 11-1655,14-27 0,5 1 1492,4-1 0,6 0-146,5-2 1,6-3 16,5-3 0,6-5 123,4-3 0,4-5 196,6-6 1,1-5-151,4-6 0,0-4 257,2-5 0,-2-3 53,-2-4 0,-3-2-9,-12 5 1,-2-1 218,1-9 0,-5-1 123,0-9-201,-11 12 0,-1 1 3338,-1-5-3098,-7 10 54,-7 12-463,-8 13 658,-8 14-685,-12 16-12,-2 15-3,14-9 1,2 1-9,0 17 14,10-23 1,7-2 2,16 0 0,16-12 0,12-9 22,10-17-258,-27-1 1,0-3 266,1-4 0,-1-3 53,5-11 0,-3-2-11,6-7-23,-16 5 0,-6 1 45,-11 6-28,-5-7-61,-9 17-51,-6 5-106,-1 6 235,-1 2-470,5 4-2224,-1 5-4553,10 1 7163,4 0 0,1-4 0,3-4 0</inkml:trace>
  <inkml:trace contextRef="#ctx0" brushRef="#br0" timeOffset="19517">6022 6344 26939,'-17'-30'34,"1"26"-29,8 50-8,-1 3 1,-1 4-617,0-12 1,-1 1 610,-2 5 1,-1 4 0,-1-3-1758,-1 3 0,0-2 1756,-3 6 1,2-4 8,3-2 998,6-16-779,7-27-7,5-12-49,2-11 437,7-15-381,3-13-7,3-8-66,2-1 3352,1 5-3458,2 11-35,3 13 6,5 12-11,6 9 0,5 12-28,3 8 6,-12 3-57,-8 2 1,-4 3-112,-7 16 78,-9 16 28,-26-18-40,-18-15 1,-7-5-101,8-7 0,-1-2 87,-17 3 0,-1-2-185,11-6 0,3-3-760,6-3 1,4-1 1081,-14-9 0,23 4 0,15-1 0</inkml:trace>
  <inkml:trace contextRef="#ctx0" brushRef="#br0" timeOffset="20209">6445 7042 22064,'-3'0'2890,"0"1"-848,3-1-1874,3-71-120,4 41 0,1-2-829,-1-10 1,0-7 0,1 2 813,9-14 1,1 0-18,-6 16 1,0-2 0,-1 0-6,-1 0 0,-1-1 1,-1 0 6,-2 3 1,0 0 0,-2 1 302,-1-13 1,-4 4-241,-5 9 0,-3 4 3,-7-4-21,-9 21-63,0 36-5,4 14 5,0 29-6,14-20 1,3 3 338,3 19 1,2 0-334,0-15 0,3 0-14,4 21 0,3-3-8,5-1-18,4-4 1,1 1-14,-5-22 0,1-1-23,6 11 1,1-2-49,14 4 91,-4-22 44,-3-19 6,1-22 22,7-30 17,-7-6-307,-2-1 380,-12 2 1218,-10 20-1224,-1-1-61,-5 15-62,-2 9-17,0 13 6,0 1 301,6 14-307,8 1 6,23 9-9,-5-18 1,4-3 27,2-3 0,1-3-2,2-5 0,-3-4 33,-3-9 0,-4-3 28,5-14 45,-5-4-28,-20 16 67,-6 7-33,-5 14-51,-17 43-15,1 10-242,4-17 0,-1 4 190,-2 20 0,0-1 0,7-25 0,-1-1 0,-4 20 0,-2 3-247,2-14 1,-2 2-1,1-2-1358,0-3 1,0 0 0,-1 1 1604,-4 12 0,0 1 0,1-5 0,2-6 0,3-7 0,-3 7 0</inkml:trace>
  <inkml:trace contextRef="#ctx0" brushRef="#br0" timeOffset="21379">8853 7012 11217,'0'5'6559,"0"-2"-2874,0-3-2928,-6 19-52,4-14 701,-4 14-818,6-20-426,6-14 34,-1 3-100,3-7 111,-2 0-72,-3 3-12,3-8-5,-1-1-6,2-8 11,2-8 11,3-11-195,-1-8 156,-1 10 47,-5 12 1,0 1 9,0-12-85,-2 15 0,0 0 51,-1-12 5,-2 8-34,1 10-21,-1 9-24,1 9-49,-1 7-6,0 5 246,-3 12-224,-3 16-5,-5 23-6,3-17 0,0 2-379,-2 6 1,0 2 378,0 4 0,0 0 0,0 2 0,1 0 3,2-1 0,0-1-12,2-3 1,2-3-3,4-4 0,2-2-153,2-5 1,4-2 102,18 20-74,-1-17 34,2-17 0,3-5-140,22-5 76,-11-6 0,1-4-339,-3-6 1,0-3 313,1-3 0,-2-3 103,-9 4 0,0-3-98,8-9 0,-2-2 658,3-13-459,-14 11 0,-3 0 71,-5-13 365,-11 4-215,-10 7 188,-1 6 171,-1 1 643,3 6-1008,2 6-6,1 6-183,0 8-1,0 8-22,0 8 5,0 14-5,0 11-40,1 6-72,2 3-258,5-4-643,4-4-1497,4-9 2493,6-9 0,-10-14 0,0-5 0</inkml:trace>
  <inkml:trace contextRef="#ctx0" brushRef="#br0" timeOffset="21566">9600 6630 25657,'-26'-27'-3726,"14"15"-4227,44 55 7953,-1-5 0,-9-14 0,-11-10 0</inkml:trace>
  <inkml:trace contextRef="#ctx0" brushRef="#br0" timeOffset="21935">9893 6757 26990,'6'31'84,"-2"7"-90,-4 20-5,2 1 2,-1-24 1,1-2 2,2 9 6,1 3 17,-3-32 73,1-2 16,0-12 1,2-11-1,3-13 12,2-16-18,6-11-27,4-6-28,-8 28 0,3 1 16,5-2 1,2 2-40,9-8 6,16 3-16,-16 26-1,9 11-22,-2 15-29,-2 15-38,-4 9 0,-10-6-869,-9 3 1,-1 1-8885,4 9 9229,-6-14 0,0-3 0,-1-7 0,-4-19 0</inkml:trace>
  <inkml:trace contextRef="#ctx0" brushRef="#br0" timeOffset="22163">10671 6614 22391,'0'-49'1410,"0"-1"0,0 1 0,0-8 0,0 9-1175,-1 8-162,0 32-73,0 12 28,0 31-22,1-3-9,1 18 0,0 3-621,1 5 556,-1 2 1,1 2-515,-1-18 1,-1-1 155,0 12 0,-1 1-1036,0 2 1,1-3 391,1-19 0,0-2-2980,7 24 4050,7-42 0,-6-10 0,0-1 0</inkml:trace>
  <inkml:trace contextRef="#ctx0" brushRef="#br0" timeOffset="23193">11144 6711 22963,'-15'-46'733,"1"-1"1,0 6-1,-3 9-474,-16 21-69,-3 14 17,-14 20-134,14-2-9,1 7 1,1 2-1156,1 2 1111,3-1 0,-1 4-1431,3 3 1,2 0 1416,7-11 0,2 1-236,-8 23 1,7-3 218,15-18-34,15 23-62,28-40-50,6-9 1,4-4 81,-13 0 1,3-4-54,10-5 1,6-3 0,-3-1 49,5-7 0,-2-2 40,-12 5 1,2-1 0,-3 0 9,11-9 0,-6-3 47,-13-1 1,-6-1 1413,-9 4 1,-4 1-1350,8-25 804,-29 13-591,-12 19 185,-19-2-6,-2 11 475,7 5-918,12 7 177,15 5-176,2 7-23,2 7 12,14 13-18,7-4 12,26 4 0,-4-18 16,18-9-21,-20-14 10,-5-3 6,-12-12 17,-14-13 22,-1-5 95,-11 6 1,-4-1 61,-4-5-107,-6-3 147,-3 29-175,-9 22-83,-3 9-1,-8 23 7,10 10-32,17-13 0,3 2 14,2-5 1,4 0-62,7 10 0,6-2-101,17 13-51,-5-26 1,8-4-819,22-4 1,10-7 310,-9-7 0,4-4 0,-1 0 97,-8 1 1,-2 0 0,3-3 584,-1-4 1,4-3-1,-3-2 1,-9 1 155,20-9 202,-10-4 0,-5-4 481,-21-6-45,-5-15-53,-38 16 1,-13 4-474,4 9 0,-4 3-279,-11-5 1,-1 6 90,7 14 0,4 5-19,-7 8 0,2 17-17,11 16-28,7 2-6,5 2-22,29 4 17,0-30-34,12-2 1,6-4 10,19-11 51,-20-4 0,1-4 5,9-12 0,-1-7 37,-13 2 0,-2-2-3,6-3 0,-1-4 70,-1-12 0,-6-4-6,-9 6 1,-3-2 97,5-19 1,-3-4-46,-7 2 1,-2-2 52,-3 12 0,0-3 0,-1 0-49,-1 5 1,-1 1 0,0 0-150,0-17 0,0 5 0,-1 16 0,1 7 0,1 5 230,1 16-230,0 9 0,0 25 0,0 24 0,0-2 0,0 3-343,0-5 0,0 4 343,0 10 0,0 8 0,0-7-217,-1-7 1,0 1-55,0 2 1,1 9 0,-1 0-1,0-9-379,0-4 1,0-1 649,1 11 0,1 5 0,0-12 0,0-7 0,4 14 0</inkml:trace>
  <inkml:trace contextRef="#ctx0" brushRef="#br0" timeOffset="23926">13989 6498 18677,'1'-56'1003,"-1"-1"1,1 0 0,-1 1 0,0-1 0,1 8-422,0 13 0,0 4-128,2-24 616,-1 20-986,3 38 294,0 28-328,-1 12 0,-1 7-22,-1 3 0,-1 2-417,0 4 0,-3 4 411,-2-11 0,-2 2 1,0-3-9,0 1 0,0-1-9,2 4 1,1 4 0,4-5 8,2-10 0,4-3 0,6 4 0,5-8 459,11-12-395,30-15-72,-26-13 47,7-8 0,0-5-19,-4-4 39,2-8 0,-2-2-1,-9 2 43,-1-4 0,-3-1-25,-8 5-56,6-23-34,-16 30 0,0-2 0,-4 12 1010,-1 7-1010,1 1 0,-1 4 0,2 19 0,0-6 0,5 34-253,1-13-487,6 16-4160,13-1 155,-7-23 3897,11 2 0,-22-25 0,1-2 0</inkml:trace>
  <inkml:trace contextRef="#ctx0" brushRef="#br0" timeOffset="24092">14693 6472 23332,'-24'-57'1152,"0"1"0,7 10 0,2 9-1158,-1 16-128,13 18-73,3 9 11,0 2-1608,11 27-2766,3-1 4570,8 12 0,-8-22 0,-6-10 0</inkml:trace>
  <inkml:trace contextRef="#ctx0" brushRef="#br0" timeOffset="24543">15198 6372 18891,'-21'-42'266,"-1"-1"1,3 4 0,1 11 2341,6 26-2586,1 12-1275,0 13 1264,2 18 876,3 15-893,6-22 1,1 1-1,3 3 0,1 1-5,2 0 0,1-1-17,8 20-23,-5-26 1,2 0-359,17 21-179,-3-4 1803,-2-4-2027,-15-26-1092,-14-18 1607,0-6 3213,-12-33-2933,5-1 245,3 8 0,1-4 83,0-13 0,1 0 47,2 13 1,1 0 41,-1-9 0,1 4 306,-1 5-145,0 14-197,-1 10-185,-5 13-151,-2 11-51,-7 14-27,-3 11-17,5-4-421,5-4 1,2 2-3148,0 16 3635,-1 15 0,9-33 0,2-12 0</inkml:trace>
  <inkml:trace contextRef="#ctx0" brushRef="#br0" timeOffset="24858">15646 6598 23355,'4'-7'1772,"14"-23"1,3-9-1347,4-12-1113,-7 16 1,1-6 0,-1 1 775,0-10 1,-3 1-12,0-7 1,-2-1 24,-3-1 1,-1 1-178,-2 13 1,-3 1 246,-4-3 1,-3 4 469,-7 6-643,-7-3 0,-4 36 0,-18 46 0,8 10 155,8-6 0,2 3-155,7-1 0,4 1 0,1 3 0,3 2 0,4 1 0,3-1-15,4 0 1,4-1-118,3-3 1,2-2-141,3-2 1,3-2-174,-1-4 0,2-3-396,-2-3 1,0-3-5588,15 17 6428,-11-17 0,-10-17 0,-8-10 0</inkml:trace>
  <inkml:trace contextRef="#ctx0" brushRef="#br0" timeOffset="25028">15581 6371 25870,'17'-41'153,"0"0"0,2 3 0,5 8-383,28 18-3074,-19 8 1,2 1 936,4 1 1,1 2 2366,-3 1 0,-4 1 0,12 0 0,-20 1 0</inkml:trace>
  <inkml:trace contextRef="#ctx0" brushRef="#br0" timeOffset="26055">1270 8611 19412,'-47'-25'1385,"0"1"0,-2-5 0,11-1-976,24 2-179,0-14-157,24 8-40,15 4-5,6 9-17,1 11 1,3 2-40,17 3-174,-14 5 0,0 3 135,19 14-12,-8 15 40,-15-2-156,-7 18 156,-18-3 44,-12-5 1,-6 1-347,-3-4 0,-4 0 369,-8 7 0,-3-1 8,-1-10 1,-1-2 30,-1-3 1,-1-3 27,-16 9 179,-10-6 657,5-15-346,16-4-467,3-5 4,30-4-178,9-2 808,11 0-786,37 0 6,6 7 9,-20 4 1,4 4-1,-5 0 13,-7-3 1,-3 2-26,19 17 0,-10 4 20,-29 2 0,-15 19 33,-27-8-476,7-23 1,-3-2 447,-23 12-16,7-14 0,-2-2-60,16-8 1,0 0-289,-13 1 0,3-2-688,-3-3 1058,9-19 0,26 9 0,-1-9 0</inkml:trace>
  <inkml:trace contextRef="#ctx0" brushRef="#br0" timeOffset="26274">1857 8756 26390,'29'-8'-9831,"11"-3"7433,-16 4 0,0 0 1,-16 5-1</inkml:trace>
  <inkml:trace contextRef="#ctx0" brushRef="#br0" timeOffset="26934">4075 8550 19949,'0'-9'1963,"-20"-25"0,-11 0-1089,-17 15-678,7-12 0,-1 4-50,-13 31-391,22 10 1,0 8 325,3 8 0,1 6-79,3-2 0,-1 4 0,3 0 1,3 0 1,2 1 0,2 1-202,2 1 0,2 1 0,3-1 86,1 10 0,5-2-76,5-3 0,7-2-25,4-6 1,7-4 31,8-5 1,5-6 96,8-5 0,2-5 50,-7-3 1,1-6-358,22-8 0,0-8 396,-20-1 1,0-2 27,15-9 1,0-4 41,-16 2 1,-4-2 158,-2 2 1,-4-2 36,-2-2 1,-4 0 53,5-18 224,-9-7 371,-13 26-662,-3 7 217,-1 15-430,0 11 732,-4 11-777,-3 14 151,-4 16-134,0 8-62,3 4-235,4-3-661,9-3-2000,10-8 2093,11-9 0,-10-15 0,1-10 0</inkml:trace>
  <inkml:trace contextRef="#ctx0" brushRef="#br0" timeOffset="27102">4520 8656 22397,'-29'-48'698,"0"-1"0,5 9 0,3 6-434,4 10-455,11 16-195,0 2-510,12 15-1703,7 10 2599,14 16 0,-11-15 0,2 1 0</inkml:trace>
  <inkml:trace contextRef="#ctx0" brushRef="#br0" timeOffset="27426">4862 8616 25881,'-8'46'-28,"0"0"0,1-1 0,4-1-56,6-2 0,2 0-633,0-1 1,-1 0 545,0-2 1,-2-1 133,-1-5 1,-2-2 410,-2 14-190,-3-21 190,-1-24-21,0-29-39,3-19-202,6-10-112,4 24 0,6 1-474,14 2 1,3 2 1,13-13-1018,-5 18 0,3 2 1490,14 1 0,-16 6 0,-5 2 0</inkml:trace>
  <inkml:trace contextRef="#ctx0" brushRef="#br0" timeOffset="27667">5559 8537 18252,'1'-4'4408,"0"1"-1445,-1 3-2795,-72 21-101,26 12-523,-4-7 1,-1 7 455,20 8 0,7 2 0,6-13 0,4 0-3,-1 12 0,4-1 184,9 7-232,17 12 29,-1-24-116,10-15 1,5-5-832,19-7-1020,14 3 1989,-17-15 0,-2-2 0,-10 2 0,17-6 0</inkml:trace>
  <inkml:trace contextRef="#ctx0" brushRef="#br0" timeOffset="28062">6199 8611 22229,'-1'-4'3702,"0"0"-2744,1 4-734,-33-17-101,7 36-117,-19-20 10,25 29 1,4 10-17,3-5 0,3 1 3,-3 5 0,1 2-6,3 3 0,5-2-19,8 8-6,12-5 5,27-26-10,19-23-1652,-27-3 0,-1-3 1690,-2-1 1,-2-4 11,0-3 0,-2-4-90,-2-2 0,-2 0 124,17-17 2,-17 12 0,-4-1 31,-2-8 17,-2-14-62,-9 14-2239,-7 6 2195,-2 15 1723,-3 5-2205,4 7-107,-2-1 594,4 21 0,0-11 0,0 11 0</inkml:trace>
  <inkml:trace contextRef="#ctx0" brushRef="#br0" timeOffset="29041">6811 8983 27538,'10'-44'47,"-1"1"1,0 0 0,2-13 0,3 6-51,7 14 0,3 1-1172,4-15 1,2-2 1168,-10 15 0,1-1 1,0-2 6,7-14 1,1-4 0,-2 4 12,-2-2 0,-1 2-8,-1-1 0,-4 5 719,-11 0-731,-13 28 367,-32 26-384,10 9 23,-3 5 0,0 5 14,9 2 0,1 4-419,-8 20 0,3 5 413,7-4 1,4 3-11,5-11 0,1 2 1,4 0-16,5 12 0,4-2-20,2 0 1,2-1-1045,4-2 1,2-3 962,-4-12 1,1-2-275,2 3 0,4-2-648,2-7 0,4-4 651,2-2 0,2-3 296,-1-2 1,3-6-45,13-17 0,0-10 151,-10 3 0,0-4 70,13-11 0,-1-2-14,-16 9 0,-3-4 394,11-19 1,-4-4 17,-15 16 0,-2 0-185,7-11 0,-6 2 95,-15-6-146,-20 27-89,-14 9 551,-4 8-691,7 5 3263,-8 14-3280,14 5 5,-9 16 6,7 7-5,4 4 360,7-8-394,6 14 28,8-29-11,11 18 0,4-29 11,12 1 5,-1-18 12,5-9 95,13-22 17,-12 2 22,4-10 45,-19 15 84,-7 6-174,-6 10-94,-10 12 16,-9 12-34,-1 5 6,-12 20 11,16-8-22,-1 14 11,21-12-22,28 2-18,6-13 20,-9-11 1,3-3-149,-4-4 0,1-3 165,2-2 0,0-3-3,0-1 1,-1-2 10,-3-2 1,-2-3-20,1-8 1,-3-2 36,4-12-1,-7-12 40,-21 14-6,-4-2-12,-1 9 364,4-8-330,12 4 52,5 0-74,13 4-6,2 16-27,3 10-23,0 13 16,-3 12-16,-11 1 12,-3 22-35,-12-14-184,0 17-23,-7-19-2116,-9 17 2346,-7-13 0,3-2 0,0-15 0</inkml:trace>
  <inkml:trace contextRef="#ctx0" brushRef="#br0" timeOffset="29759">10147 8567 21259,'2'-57'628,"0"0"1,0 0-1,-2 11 1,1 1 0,1 6 278,8-23 18,-6 34-819,0 8 23,-3 20-62,-3 21-39,-1 6 56,-1 32-902,1-12 0,-1 3 829,-1 5 1,0 3-9,1-10 1,-1 2 0,-1-2 4,-2 17 1,-1-5-9,2-11 0,1-2 194,-2 1 0,5-3-208,11-10 0,5-4 20,16 13-1,10-29 1,4-11-6,14-16 19,1-10 1,0-6-453,-23 8 1,-1-1 457,8-3 0,0-2 95,-6-4 1,-5 1-31,-2 0 100,-8 0 0,-3 0 169,-8 2-270,-1-1 1204,-9 16-1170,0 10-95,-3 6-22,1 1 1055,-7 23-1140,-9 23-111,1 5-226,5-22 1,2-1-123,2 5-1613,6 2 2151,19-14 0,-10-6 0,9-8 0</inkml:trace>
  <inkml:trace contextRef="#ctx0" brushRef="#br0" timeOffset="29941">11011 8381 23407,'-37'-22'360,"0"0"0,0 0 0,-12-7 0,9 7-343,17 18 172,10 13-553,15 6-604,10 13-1777,12 9 2745,15 11 0,-16-21 0,0-2 0</inkml:trace>
  <inkml:trace contextRef="#ctx0" brushRef="#br0" timeOffset="30342">11035 8676 26267,'13'-39'260,"1"1"1,10-19-188,-18 73 0,-1 19-1,-1 19-27,-4-3-26,-5-10 1,-3 1-20,-5 13 8,2-19 1,1-1 8,-4 6-11,6-18 44,5-12 34,10-18 28,10-9 90,10-16-68,-1 2 31,-4 2 0,1-1-285,10-16 184,-9 13 1,1 0 19,17-14-39,-3 8-17,-1 14 5,-4 12-21,-8 8-1,7 16-28,-11 5 249,8 16-439,-7 3-291,-3 1-572,-4-2-930,1-6 2000,3-4 0,-9-12 0,2-4 0</inkml:trace>
  <inkml:trace contextRef="#ctx0" brushRef="#br0" timeOffset="30549">11820 8355 24687,'6'-55'1001,"1"0"0,-2 7 0,-1 10-699,0 21-229,-4 12-62,0 17 28,0 22-28,1-4 1,-1 4-452,0 9 0,0 3 431,1 7 1,-1 0-62,0 3 0,0 0-524,1-1 1,-1-1-138,-1-4 1,1-1-3245,0-4 1,0-3 3259,-2 22 0,2-28 1,0-20-1</inkml:trace>
  <inkml:trace contextRef="#ctx0" brushRef="#br0" timeOffset="31563">12353 8525 24812,'-42'-23'192,"0"0"0,1 1 0,-18-7 0,5 14-125,23 25 1,3 9-4,-3 2 0,1 3-33,-1 3 0,2 2-428,1 3 0,3 1 411,2-1 0,4 1-8,-6 17-10,24-12 0,8-3 4,17-5 193,14 16-224,-1-38 0,4-8-34,-7-2 1,1-1-247,17-2 1,3-2 150,-8-3 1,0-1 8,-2-2 0,-1 0 27,-3-1 0,-3 0 76,-5-1 1,-2-3 285,-1-4 1,-3-2-55,1-9-2539,-9-11 2523,-22 28 239,-10-2-71,2 10 371,-3 0-343,2 2-205,4 4-64,-3 3 3359,1 8-3443,-4 6-50,4 11 11,4 4 0,15 2-6,13-2 28,21-9 6,12-10-16,7-15 16,-2-10 5,-6-12 12,-10-6 22,-11-4 34,-14-1 33,-9-1-5,-16 2 17,-10 3-29,-15 8-27,-7 9 11,-5 8-12,1 13-33,3 11-16,3 14-18,8 13 6,9 10-62,13 7-117,18 1-196,16-5-343,-6-32 0,4-3 121,5-2 1,4-4-914,7-1 1,2-4-1172,8-2 1,2-2-2236,5-2 1,1-3 3449,-1-4 1,0-3 3176,-6-2 0,-2-4 481,-8-2 1,-4-3 92,-7-2 0,-4-2 874,12-26-1302,-18-3-563,-17-2-796,-10 12 522,-31-9-572,-4 25-269,8 8 0,-3 5-59,2 8 1,0 5-74,-2 5 1,1 3 103,1 4 1,3 5-152,3 2 0,3 4 581,3 6 0,6 3-660,4 28 18,18-6 376,22-19-399,15-23-6,14-11 70,-26-8 1,1-3-98,1-2 0,0-5 139,0-4 0,-2-3-105,0-5 1,-2-2 155,0-6 0,-3-2 33,-1-4 1,-4-5 27,-6 7 0,-1-3 1,-3 0 120,2-18 0,-3 1-140,-2 2 0,-3 5-115,-5 13 0,-2 7 0,-3 7 0,-3 20 0,0 11 0,-5 24 0,0 19 0,3-1 0,0 7-465,2-12 1,1 2-1,0 1 231,0 1 1,0 1-1,0-1-649,-1 1 0,0-1 0,0-1 429,-4 12 0,1-5 1,-2 6-1,1-11 0</inkml:trace>
  <inkml:trace contextRef="#ctx0" brushRef="#br0" timeOffset="32283">14964 8414 19731,'7'-51'999,"-1"0"1,1-1 0,-1 1 0,1-9 0,0 3 0,-2 8-295,-5-13-262,-3 29-331,-2 18 5,-1 11-61,-3 28-50,0-2 19,-2 20 0,-1 10-1044,1 5 1,0 4 1018,2-12 0,0 1 0,1 1-10,1 3 1,1 1 0,1-1-105,2-2 1,1-1 0,5-2 83,7-1 0,3-2 1,0-2 1,-2 8 0,5-7-28,14-5 0,4-11-17,10-19 61,-10-14 1,1-4 51,23-17-18,-26 3 0,-3-4-10,6-12 60,-3-16 15,-19 23 0,-2-1-3,8-19 39,-9 13 0,-3 3 68,-3 7 1881,-1-4-1937,-5 20 371,-2 9-478,-4 6 0,-3 10-34,-9 34 6,7-13-1777,4 6 0,3-1 1626,7-5-343,5 1 1,3 0-61,5-8-1785,4-1 0,4-2 2339,0-6 0,4 2 0,-15-15 0</inkml:trace>
  <inkml:trace contextRef="#ctx0" brushRef="#br0" timeOffset="32466">15562 8440 23881,'-25'-50'330,"0"-1"1,4 6-1,2 13-722,8 27-537,8 13-1307,11 11-4731,10 11 6967,5 0 0,-5-10 0,-6-8 0</inkml:trace>
  <inkml:trace contextRef="#ctx0" brushRef="#br0" timeOffset="32884">15894 8388 22285,'0'-5'4425,"0"2"-4050,0 3-314,-32-43-33,21 42 0,-22-20-22,36 80-9,2-27 0,2 1-19,8 20 0,4 1-278,-2-13 0,2-2 252,3 5 1,0-1-166,-4-9 0,-3-2-22,2 7-919,-15 8 599,-11-33-2816,-30 5 1719,14-24 1058,-19-21 863,24-17-51,5-5-998,10 4 0,2 0 1412,1-3 337,1-4 1,0 1 60,0 8-274,-2-10-492,0 34 33,-3 10-118,-5 20 17,-16 37-174,3 5 1403,8-12 1,1 0-1510,2 10-267,8-21 1,2 1-2909,1 17 3259,4 3 0,-1-21 0,2-15 0</inkml:trace>
  <inkml:trace contextRef="#ctx0" brushRef="#br0" timeOffset="33191">16323 8681 24603,'31'-50'913,"0"0"0,0-5 0,-5 0-641,-14 11 0,-4-2-2123,0-16 0,-1 0 1904,-3 10 0,-3 0 95,-5-11 1,-4 5 1012,-6 13-1161,-5-9 0,9 40 641,2 14-641,3 7 0,-3 34 0,3 13 0,3-9 0,1 2 850,2-11 1,2 3-851,2 3 0,2 4 0,1 0 0,5 14 0,3 0-115,-3-7 1,1 2 0,0-3-270,4 10 1,0-4-384,-3-11 0,-1-5 743,4 5 1,-10-24-1,-3-10 1</inkml:trace>
  <inkml:trace contextRef="#ctx0" brushRef="#br0" timeOffset="33376">16292 8437 25166,'40'-30'291,"1"-1"0,0 1 0,8-10 1,-1 9-236,-16 22 0,0 4-68,0 1 1,0 1-526,30-2-2236,1 7-7058,-25 5 8041,-15 1 1,-11-3 0,-9-4 0</inkml:trace>
  <inkml:trace contextRef="#ctx0" brushRef="#br0" timeOffset="34905">1295 10634 19630,'2'-44'1040,"0"-1"0,0 1 1,0-10-1,-1 7-216,1 3-253,-2 26-324,-2 4-130,-2 17-55,-4 19 0,-1 6 10,-6 32-47,6-28 1,0 3 27,-7 23 0,0 1-533,4-17 0,1 0 487,1 3 1,-1 4 0,3-7-3,0 11-5,5-8 0,4-4 34,14-9 240,19-5-3068,6-27 3018,18-24-129,-15-6-231,-12 5 0,-1-2 234,-6 5 0,0-1 281,3-4 1,1-1-243,-4-2 0,-1 2-47,7-12-40,-10 8 12,-12 18-34,-5 13 3081,0 7-3070,-1 24 12,0 9-62,-1 5-34,-1 9-90,2-7-254,5-10 0,3 1-897,7-1 1,4-1-2185,3-2 0,4-3 2946,2-5 1,-2-6 0,6-2-1,-14-11 1</inkml:trace>
  <inkml:trace contextRef="#ctx0" brushRef="#br0" timeOffset="35063">2254 11026 26777,'10'-33'-1662,"-1"-1"0,20-3 0,6 8 530,20 12 0,-22 7 0,-3 2 0,-2 0 0</inkml:trace>
  <inkml:trace contextRef="#ctx0" brushRef="#br0" timeOffset="37722">3660 10731 10556,'-1'3'6990,"-1"0"-1377,2-3-4639,12-30-436,-4 6-314,8-19 275,-7-2-359,-6 21 106,0-23 68,-8 13-57,-4 2-3565,-16 15 3308,2 16-155,-9 21 1,-1 9 165,4-2 0,0 3-15,-1 1 1,-1 2-1,0 0 0,2 0 0,1 0 1,1 0 10,0 1 1,0 1-1,1-1-247,-9 16 1,4-3 233,8-12 1,4 0-7,4 2 1,8-3-11,16-2 16,34-4 42,-1-37 1,2-11 1109,-5 6 0,0-4-1126,5-11 1,3-9 0,-5 2-355,-3-2 1,-2-2 361,-2 2 0,1-3 0,-3 1-12,-3 0 1,-4-1 14,1-11 0,-4-3-12,-8 10 1,-2-3-11,-1 0 1,0-4-1,-2 2 5,1-12 0,-2 1 3,-2 16 0,-2 0 0,0 5 283,-2 4 1,0 2-233,-1-27-35,-2 38-27,0 2 719,-4 34-730,-5 25 5,1-4 0,-1 6-8,-2 12 1,-1 8-1,1-1-149,2-10 1,0-2 0,0 3 157,1-2 1,-1 3-1,0 1 1,2-2-21,2 10 0,1-1 1,3-5-38,2 4 0,4-4 25,3 9 1,8-9 19,27-18-17,9-24 28,-5-18 5,-8-15 1,1-6-538,-10 2 0,-1-2 560,6-4 0,0-2-17,2-9 0,-5-1-243,-13 15 0,-1-1 254,7-11 0,-3 0 644,-10 7 0,-3 3-616,2-4 60,-14 5-93,-9 32 1211,-14 10-1195,-5 16-38,-4 10-46,8-3 23,2 20-17,18-19 672,9 12-605,16-20 300,15-11-339,14-9 12,10-14 16,-9-3-304,-9-6 0,-1-4 271,10-12 52,-15 9 1,-2-2 25,2-16 6,-15 4 22,-21 2-17,-13 4-56,-5 8 40,-21-2-6,17 15 574,-36-2-647,23 15 28,-17 8 17,15 10-40,6 8-5,13-6-95,3 17-6,14-13-5,9 15-62,15-10-22,17-6-1,13-9 146,-4-10 45,6-17 0,0-5-638,-1-4 685,4-6 1,-1-4 10,-27 8 1,-2-1 3,5-4 0,-2 0 8,-5 0 0,-2 1 70,7-16 0,-12 7-17,-9 12 17,-5 8-39,-5 9-62,-4 10 672,-8 11-666,-4 12-28,-2 8-28,5 22 11,10-16-6,12 10 29,13-24 10,37-8-5,-4-14 22,-13-8 1,0-4 5,19-16-362,-3-12 384,-8-4 40,-10-1-6,-11 2 17,-14 4-45,-8 7 22,-14-10-16,0 9 5,-8-11 323,5 11-373,4 7-12,3 9 1,0 8-56,0 9-90,-1 7-482,1 11-1423,15 1-3258,3-5 5303,8-8 0,-8-10 0,-6-3 0</inkml:trace>
  <inkml:trace contextRef="#ctx0" brushRef="#br0" timeOffset="38380">5573 10215 21478,'6'-60'1460,"-1"-1"0,0 8 0,-1 7-877,5 1-225,-5 18-240,-1 14-34,-2 24 11,1 39-67,-1 0-706,-1-1 1,-2 4 699,-4-8 0,-2 0-25,-4 14 1,-4 2-8,4-19 1,-3-1 0,0-1 3,-8 17 1,-1-3-182,3-7 1,2-3 189,4-10 0,3-4 8,-1 10 40,9-21 21,3-12 12,5-15 1368,5-9-1407,2-4-2842,16-29 2909,-3 9-31,-3 4 0,3 0-42,0 7 1,0 2-18,1 1 1,0 3-18,27-8-5,-11 20 0,0 17-22,-4 11 27,1 20 12,-15-8-56,-6 18-39,-23-12 33,-16 11-25,-12-14 0,-8-2 30,9-7 1,-3-2 1488,-16 4 0,1-5-1547,14-10 0,3-5-406,-26-1-941,14-13-8386,16-19 7457,16 9 0,8-5 0,6 20 0</inkml:trace>
  <inkml:trace contextRef="#ctx0" brushRef="#br0" timeOffset="39099">5909 10831 25004,'28'-45'99,"1"1"1,-1 0 0,-1-2 0,1 1 0,-3 1-53,2-9 1,-1 0-502,-9 13 1,1-2-1,-2 0 476,0-1 1,-1 0-1,-2 0 11,-1 1 1,-1 1 0,-2 0 89,2-20 1,-3 4 386,-4 15 1,-1 3-430,-4 3 1,-1 5 417,-3 8-477,-6 23 309,2 13-320,-12 33 25,10-16 1,0 4-51,-4 13 0,0 5 33,-1 8 1,2 2-15,4-19 1,0 2 0,1 1-25,0 5 0,0 2 1,3-1-1,1-7 0,2-1 1,2-1-19,2 15 1,7-6 19,5-17 0,7-8-109,33-7 134,-11-25 1,2-7-9,-3-3 0,-1-2-253,1-4 0,-1-3 275,-3-5 1,-3-2-23,-10 6 0,-1-2 5,4-5 1,-1-1 50,-5 2 0,-3 3 79,2-7-96,-15 17 1205,-20 31-1205,-12 15-39,6 0 0,1 5-34,-4 23 124,3 0-90,31-18 619,14-22-680,30-2 38,-12-8 6,1-10 1,0-4-292,-6-3 319,-3-2 1,0-3 44,8-13-23,-6 1 147,-7 3-141,-19 16 90,-6 13-78,-11 31-51,-5 12-177,2-9 0,-1 2 177,-2 1 0,0 0 0,2-6 0,0 1 0,-2 11 0,-1 4 0,-3 10 0,1 0-43,2-11 0,0 3-561,1-10 1,-2 4 0,-1 1 0,1-5 366,-4 13 1,0-4 0,-1 1 0,2-4 0,-3 6 0</inkml:trace>
  <inkml:trace contextRef="#ctx0" brushRef="#br0" timeOffset="39908">8395 10644 19535,'0'-47'1473,"0"0"0,-1 6 0,-4 6-807,-11 14-257,-5 9-241,3 8 90,-14 18-140,4 11-60,5-1 1,-1 4-267,0 5 0,-1 2 228,-2 7 0,0 1-23,6-8 0,0 2 0,-7 18 0,4 0-397,12-19 0,3 0 350,-4 14 0,7-1-26,11-17 0,7-3-109,29 16 104,-12-29 0,4-5 36,7-4 0,0-4-178,-7-2 1,1-4 213,22-12 1,1-6-134,-18 3 1,-1-3 183,17-10 0,-2-2 33,-16 5 1,-5-2 36,-5 3 1,-4-1 876,8-20-687,-17 9 12,-9 11-34,-8 11 357,-2 9-519,-2 5 793,0 7-855,-4 9 17,-2 12-56,-2 11-28,2 7-12,5 3-61,6-1-117,9 0-253,8-5-364,9-7-655,6-9-1781,7-12-6577,2-15 8869,-9-2 0,-10-4 1,-14 6-1</inkml:trace>
  <inkml:trace contextRef="#ctx0" brushRef="#br0" timeOffset="40079">9035 10754 20011,'-4'-55'1342,"0"1"0,-1 5 1,-1 7-694,-4 14-369,-1 10-291,4 9-146,2 7-251,1 12-942,2 10-5814,1 15 7164,3-1 0,0-11 0,1-10 0</inkml:trace>
  <inkml:trace contextRef="#ctx0" brushRef="#br0" timeOffset="40555">9266 10653 21399,'0'-5'4017,"-1"1"-2807,1 4-1188,-11-34-33,20 40 11,1-15 17,27 54-43,-5-5 1,-1 3-23,-10-8 1,-4 2-1764,0 22 0,-8-1 1761,-18 2 47,-9-19 0,-6-5 31,-15-5 112,-9-4 56,19-27-28,12-15 0,22-16 17,12-7-50,15-4-79,13-1-48,-19 22 0,2 0-16,2 1 0,0 1-34,0 2 0,1 0-68,0 0 1,-1 2-112,0 1 0,-1 1-664,27-11 2636,-7 5-4328,-10 4 919,-13 5-2924,-5 0 3513,-13 5 1130,-1-3 874,-6-3 108,1-4-881,0-2-274,2 4-3372,5 0 3484,-1 7 0,0 0 0,-4 3 0</inkml:trace>
  <inkml:trace contextRef="#ctx0" brushRef="#br0" timeOffset="41632">10171 10603 16790,'2'-6'5501,"-1"2"-2981,-1 4-1983,-32-22-105,13 16 33,-34-14-90,6 41-229,2 4-85,-2 12-5,25-15 0,1 2 6,-14 24-48,14-17 0,2 2-224,1 7 0,5 1 179,4-8 0,3-1-8,4 27-67,22-19-107,11-20-81,0-10 0,2-3-3,16-3-553,0-9 0,0-5 642,-5-4 90,-2-1 1,-1-3 11,5-9 83,-16 6 1,1-2 44,14-15 383,-8 2-142,-8-2-100,-17 18 335,9-23-156,-10 16 22,6-12 775,-1 8-831,0 1-152,-4 10 141,-2 2-28,-6 10-11,-1 0-113,-2 5-89,-1 2-5,-3 6-23,-3 6-23,-2 4 62,-10 24-67,8-14 17,-8 28-3414,8-3 3391,2-8-22,3 18 6,9-31 5,2 4-6,14-11 18,8-11-29,27-5 34,-4-13 6,1-4-12,-9-13 34,-12-2 19,-8 4 1,-1-2 48,11-19 3346,-4-1-3285,-11-6-68,-12 20-61,0-6 28,-6 9-44,-1 17-63,-1-7-240,1 12-577,0 0-5349,0 3 6217,3 8 0,-1-4 0,1 3 0</inkml:trace>
  <inkml:trace contextRef="#ctx0" brushRef="#br0" timeOffset="42658">11126 10988 21607,'-7'0'3674,"1"0"-3281,6 0 424,0 0-425,18-61-89,-5 26-629,2-10 1,1-3 387,-4 17 0,0 1-20,1-7 0,1-3 0,3-9 1,2-5 0,-1 2-34,-4 8 1,0 1-1,0-2-376,0 0 0,2-3 0,-1 0 1,-2 4 392,0 0 0,-2 3 0,0 2-7,1-6 1,-2 2 22,-1 5 0,-3 3 126,-2-1-134,-2 10-45,-3 12 44,-7 18 520,-13 16-530,-16 21-23,11-10 0,0 8-131,-2 9 0,0 7 1,3-1 118,5-10 1,3-1 0,1 2-4,-4 14 0,0 3 0,7-4-336,7 0 0,7-5 306,5-5 1,5-4-4,6-5 0,5-5-39,5-4 1,5-4-77,5-4 1,3-4-45,3-3 0,3-4-29,4-3 1,-1-3 109,-9-1 0,0-4-98,22-7 0,-1-5 213,-19 1 0,-2-4 39,16-7 0,-1-4 22,-18 0 1,-5-1 5,12-18-6,-24 19 1,-4-2 290,1-20-72,-4 3-11,-14 5 1940,-10 21-2047,-9 9 733,2 6-744,-17 14 69,5 4-169,-16 16 4,7 7-49,0 9-9,21-20 0,2 2-14,-12 26-17,7 0 23,10-9 10,10-10 12,9-13 12,8-12 4,7-10 24,4-9-52,5-8-27,-1-9 73,1-5-23,-9 2 39,5-13 40,-14 17 22,1-7-11,-11 20-79,-4 6 62,-10 5-73,-2 8-33,-11 7 28,0 11-12,-1 9-11,4 5 17,7-1 6,9-2-23,16-5 6,12-7-23,17-7-5,11-7 5,7-7 12,2-8 22,-12-2-9,-15-3 1,-2-1 19,6-8 17,13-18-16,-30 13 16,-7-16 0,-11 8 11,3-29 0,2 17 34,6-7-12,2 29 1,4 9 11,4 7-51,5 10-27,4 10 27,1 10-11,-2 7-22,-5 1 5,-6 0-5,-8-3-101,-6-2-285,-6-3-807,-7-1-4997,-5-2 6201,-2-6 0,4-5 0,4-6 0</inkml:trace>
  <inkml:trace contextRef="#ctx0" brushRef="#br0" timeOffset="43955">13949 10711 15444,'6'-52'1180,"0"-1"0,-1 1 0,1-1 0,1-9 0,0 2 0,-3 11-682,-5-2 1507,-2 14-1624,1 26 82,-1 0-429,2 10 233,1 1-228,8 5 482,-5-2-510,10 5-11,-8-3 0,1 1 11,-3-3 1,-2 0 16,0-1-17,0 0-6,0 0 12,0-1 202,0 0-130,0 0-61,1-4-22,0 2 27,0-3-27,0 1-12,-1 0 6,-1 1 12,1 1-1,0-1 6,-1 1-6,0 0 0,1-2-11,1-5 0,0 3 11,3-10-5,-2 7 11,2-11 33,-2 7 0,0-5-27,-1 8 5,-1 2-17,0 3-17,-1 1 34,1 0-28,0 2 28,0-1 40,0 1-102,-1 5 62,0 23 0,-4 13 3,0-6 0,-1 3-362,-2 4 0,-2 1 361,-1 6 1,-3 1-524,-1 2 1,-1 2 495,-2 1 0,1-1-3,1 0 0,1-2-248,2-2 1,4-1 219,3-5 0,5-2 0,6-5 0,6-3-9,5-5 1,7-4-48,25-3 0,7-8 39,-10-6 1,0-4 106,9-1 0,1-5-68,-1-10 1,-5-6 16,-17 5 1,-1-3-1,11-7 0,-3-3-8,-14 2 0,-4-1 25,-4-1 0,-4-1 11,5-16 1058,-8-15-817,-12 15-219,0 4 679,-4 10-656,3 25-84,0 0-17,-1 11 584,-2 8-595,-2 13 0,2 10 28,1 6-50,9 2-90,6 0-275,6-16 1,2-2-85,7 6-1310,2-10 0,3-4 1809,10-10 0,-5 0 0,-11-8 0</inkml:trace>
  <inkml:trace contextRef="#ctx0" brushRef="#br0" timeOffset="44131">14805 10512 17843,'-3'-7'4918,"1"1"-4252,2 6-626,0 0-488,-35-26-707,34 39-2149,-17-15 3304,51 48 0,-13-21 0,2-3 0</inkml:trace>
  <inkml:trace contextRef="#ctx0" brushRef="#br0" timeOffset="45842">15080 10653 26687,'-33'14'331,"3"9"-292,15 25-6,4 3-21,5-12-12,3 11 11,3-24 28,0 7 23,1-21 111,2-7 23,2-10-56,5-7-67,0-2 173,15-24-72,-3 5-34,12-18-56,-2 9-17,1 6-44,-7 13 38,6 6-27,-13 13-12,7 9-33,-5 14-62,0 15-39,-1 9-67,-4 3 39,-6-11-1137,5 15 628,-8-29-270,8 11-4716,6-28-1579,2-11 1036,15-9 5657,0-12 2935,1-8 2577,-1-10-3040,-19 18 1,-1-2-308,1-4 0,-3-2-563,0-4 0,-2-2-314,-3-2 0,-2-1-246,-2-2 1,-3 1-351,-1 2 1,-1 1 133,-2 5 1,0 3 203,0-19-150,0 22-158,-1 16-128,0 11-39,-1 8 814,-1 11-826,1 4-22,0 13 0,0 5-6,1-3 1,1 2-265,0 18 1,1 2 213,0-4 0,1-1-65,-1 1 1,1-1-132,-1-2 0,0-1-227,0-5 1,0-1-307,1-6 1,1-2-1199,7 15-5208,17-19-1799,20-20 9158,8-16 1574,-18-6 0,-3-7 2887,-6-15 0,-5-3-3915,-3 11 0,-3-1 283,-5-16 1,-4 0 312,-4-3-430,-2-6 686,-7 11-1046,-11 9-430,2 15 33,-9 6-33,3 15-17,-9 9 11,-7 11-48,10 0 0,0 2-13,-12 12 10,10-7 1,1 2-15,4-1 1,1 0-42,-8 21 10,13-21 1,9-2 6,32 6-29,15-12-408,2-11 1,5-5 368,-6-2 1,3-4-52,19-1 1,0-3 53,-16-1 0,-2-2 47,-1 0 1,-3-1-20,-6-3 0,-4-2-40,12-9 110,5-9 6,-10-2 106,-9-9-62,-13 14 96,-6-7 139,-10 15 567,-1 3-684,-4 2 56,-3 8-202,1 2 25,-1 1-47,3 6-6,0 5-33,1 13-11,7 7 10,3-3 12,9-2-33,11-11 16,9-2 6,24-3 11,-9-10 39,6-14-5,-27-7-23,-9-11 22,-12 1 113,-15-11-28,-4 8-40,-5 3 68,-7 10 5,3 12-6,-9-1-133,9 8 4,-12 12-16,17 3-5,-16 20-1,12 6-11,8-4 1,2 1 4,-2 15-55,10-8 0,4 0-101,13 3 34,4 7-242,23-14 6,-10-24 1,3-3-185,2 1 0,2-3 397,9-3 1,1-3 114,-7-5 0,0-2 61,10-5 1,1-2 13,0-4 1,-1-4 50,-13 1 0,0-4 0,-2 0-345,3-5 0,-5-1 320,-6-1 0,-8 0 215,-5-17 141,-16 11-202,-10 3 402,-6 11-492,-27 14-67,3 15-45,9 0 1,0 3-12,-22 19 756,13-1-779,17 4 1,5 3-11,9 1 10,-2 20-21,33-32-108,23-13 91,8-7-64,-18-7 1,-1-3 141,23-17-12,-16 0 23,-15-1 0,-3-3 62,4-19-34,-9 10 0,-2-4-432,-5-1 1,-3-1 459,0-8 0,-2 1-40,-1 8 1,0-1-122,-1-17 1,0 2 150,0-5-74,-2 24 0,0 4 0,-1 9 0,0 16 210,-1 14-210,0 3 863,-1 23-863,-2 3 0,0 4 0,-1 5 0,-1 3-345,-2 15 1,-2 2 298,0-5 1,-3-1-439,-1 1 0,-1-1-945,-2-1 1,-1-3-913,3-11 0,0-3 1744,-2 3 1,2-8 0,7-16 0,2-5-1</inkml:trace>
  <inkml:trace contextRef="#ctx0" brushRef="#br0" timeOffset="46904">18541 10464 18896,'1'-59'1637,"0"0"1,0 7-1,1 7-780,4 7-6008,-3 16 5286,-3 12 1381,0 7-1404,-2 18 921,-5 14-949,-2 11 29,-5 5 1,-5 11 0,2-7-446,4-12 1,-1 1 333,-2 9 1,-4 8 0,-1 1 0,4-8 917,0 0 0,1-2-924,1-2 0,0 3 1,3-3 3,1-4 0,3-3-51,2-2 1,4-2 39,13 24 61,23-21-16,15-4 2,-16-31 1,3-9-1130,17-17 0,-2-6 1157,-22 12 0,0 0 48,17-19 0,-6-1 673,-14-1-612,-8 7 1,-2 1-79,1-5 991,-1-8-963,-13 35 8,-1 0-75,-2 7 3324,0 3-3380,0 6-11,0 13-28,0 7-90,0 13-453,-2 9-1255,-1 0 492,1-10 1345,5-7 0,-2-24 0,4-1 0</inkml:trace>
  <inkml:trace contextRef="#ctx0" brushRef="#br0" timeOffset="47088">18957 10758 18476,'-7'-45'1626,"0"1"0,1 4 1,0 8-1179,2 12-381,0 10-263,2 5-219,2 10-520,0 6-4123,11 11 5058,8 2 0,-5-8 0,2-4 0</inkml:trace>
  <inkml:trace contextRef="#ctx0" brushRef="#br0" timeOffset="47540">19179 10700 15653,'0'-9'7242,"0"3"-5864,0 6-471,0 0-800,-6-34-29,7 33-21,-4-25 55,15 60-79,-1-3-38,7 18 5,1-4 11,1 0-39,1-3-23,-6-4-38,-6-5-52,-12-6-100,-7-4-212,-9-5-247,-2-8-207,3-6 49,7-14 371,8-9 408,8-13 281,5-8 180,2-8 222,1-4 225,-4 1 0,-4 6-465,-4 16 365,-15 7-393,-7 16-51,-17 7-94,-4 14-57,-2 15-89,3 10-304,6 9 237,8 4-85,9 1-246,9-2-655,8-3-2315,11-6 3323,12-6 0,-9-17 0,2-6 0</inkml:trace>
  <inkml:trace contextRef="#ctx0" brushRef="#br0" timeOffset="47905">19469 10965 24256,'38'-51'702,"0"1"0,-2 2 0,-4 4-265,5-4-649,-18 23 0,-2-2 363,0-2 0,-1-2-28,-1-2 0,-2 1-33,6-24 44,-11 9 1,-4-2-46,-1 15 1,-3-1-12,0-13 1,-3-1 5,0 16 0,-2 2 287,-6-17-371,1 19 126,3 15-126,2 9 0,-3 21 0,-3 14 0,-7 31 0,10-20 0,-1 5 0,2-1 0,0 9 0,1 1-253,1-5 1,1 2 0,2-4 252,5 2 0,3-4-99,1-2 1,4-2-300,3-4 0,3-1 137,1-5 1,3-2-230,0-4 0,3-5-1375,25 9-3310,2-15 5175,-8-12 0,-17-4 0,-12-2 0</inkml:trace>
  <inkml:trace contextRef="#ctx0" brushRef="#br0" timeOffset="48063">19699 10650 17540,'-4'-3'5176,"0"0"-3720,4 3-3119,35-57 812,-18 42 1,2-16 0,-2 6 0,-9 24-1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50:21.93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1200 1622 22307,'-2'-52'1111,"1"0"0,-1 6 0,-1 8-663,-2 17-258,0 11-128,3 7-28,2 8-1,3 10-27,0 16-23,0 20-39,-4-19 0,-1 1-335,-4 26-310,-2-11 1,0 2-1000,4-14 0,1-1-722,-2 7 0,1 0 2422,7 18 0,-1-40 0,2-2 0</inkml:trace>
  <inkml:trace contextRef="#ctx0" brushRef="#br0" timeOffset="210">1481 1871 20677,'1'-4'4458,"0"2"-3158,-1 2-1182,23-52-40,-4 35-61,1-12 0,3 2-28,12 20-23,4 0-16,-6 4-645,19-2-1293,-16 2-7843,14-2 8033,-22 2 1,-11 1 0,-12 1 0</inkml:trace>
  <inkml:trace contextRef="#ctx0" brushRef="#br0" timeOffset="776">3265 1498 30943,'3'-5'1824,"-2"1"-5688,-1 4 2838,-60-58-234,24 52 1660,-6-18 1,0 5-929,9 37-1189,-5 27-32,24-23 857,-4 26 586,25-13 2037,2-5-1788,21 11-225,-6-20 186,10-1 0,3 1-207,-8-6 1,1 0 249,12 6 1,1 0 7,-13-5 1,-2-1 3167,10 13-3099,-22-3-61,-25-2 187,-21 2 8,-20 0-296,18-13 1,-2 0 205,-2-1 0,-2 0-16,-6 0 1,1 0 2,10-3 0,2 0 51,-23 5 423,28-7-1169,16-3-1191,5-2 1816,18-2 1,-8 0-1,9-1 1</inkml:trace>
  <inkml:trace contextRef="#ctx0" brushRef="#br0" timeOffset="992">3610 1722 29139,'-16'-6'307,"1"14"1308,1 43-1745,1 8-367,5 2-1044,3-2-4828,7-8 6313,2-14 1,0-17 0,-1-12-1</inkml:trace>
  <inkml:trace contextRef="#ctx0" brushRef="#br0" timeOffset="1192">3769 1639 16436,'-5'-8'5925,"1"1"-5512,4 7-736,0 0-242,-45-32-830,36 42-1853,-31-18 3252,51 54 1,-4-20 0,0-3 0</inkml:trace>
  <inkml:trace contextRef="#ctx0" brushRef="#br0" timeOffset="1991">4087 1679 25758,'-53'35'266,"27"-9"0,6 3-205,9 30-19,4-23 0,0 1-3,0-4 1,0-2-1,-5 12 95,1-7 303,7-28-202,3-13-78,6-13 28,8-24 44,12-14-189,-3 5-7,-3 17 1,2 2-17,4-2-6,7-5 6,-1 15-23,5 14-28,8 2-72,12 13 16,-15 5-249,-8 9 1,-3 5-816,3 20 826,-13-20 0,0 1-1117,-6 5 1,-1-2-231,14 3-1803,-4-10 1,3-2 800,18 0 963,-13-12 0,1-5 3873,18-18 1559,-4-6-414,-4-16-2003,-22 10 544,4-6 74,-8 0-1396,-3 6 3870,-6-8-4167,-10 24-4,-16-3-239,4 14 72,-29 20-95,14 8-9,-6 8 14,19-5 1,5 2-28,3 12 15,0 9-74,26-8 49,-2-27-136,38 7 186,-11-28 44,9-2 57,-3-22 251,-14-17 28,-4-2 51,-7-10-28,-16 15-73,-7 11-217,-1 10-91,-8 9 0,-2 25 0,-4 14 0,-1 29 0,5-4 0,3 3 0,0 2-477,3-25 1,1 2 476,-4 19 0,-1 9 0,-2-5-913,-1 0 0,-3-2 868,0-1 0,-1 4 0,-4-4-71,0-8 0,-3-2 1,-2-1-315,-2-1 0,-3 0 0,1-3 357,-7 6 0,-2-3 0,6-12 0,-2-2 1,3-5-203,-18 4-526,-10-10-2240,37-45 2609,12-13 0,6 9 1,4 9-1</inkml:trace>
  <inkml:trace contextRef="#ctx0" brushRef="#br0" timeOffset="2890">5520 2280 15130,'0'-8'2049,"-1"-28"1,-2-7-36,0 8-1747,-1-6 0,-1-10 1,0 3-126,2 6 1,-1-1-91,0-1 0,1-3 0,0 2-41,2-4 1,2-2-195,2-4 1,2-4 0,0 3 187,0-5 1,2 2-5,-2 11 1,1-1 0,-1 1-408,0 3 0,0 0 0,-1 5 436,0 6 1,-1 3 0,2-9 0,-2 4 191,0 11-239,-3 17 546,-2 16-467,-3 20 5,-7 31 216,2-16 0,-2 4-247,-4 12 1,-1 4 295,4-15 1,0 1 0,1 1-330,-1 3 1,1 2 0,1-3-3,2-8 1,1-2 0,2 2-407,3 13 0,2 2 0,5-5 360,6-6 1,5-2-158,-2-5 1,2 1 0,4-5 128,10-4 0,3-8 234,1-6 1,1-7-221,0-4 0,0-7-11,14-19 0,-2-8 64,-12 4 1,-2-4 639,10-16 1,-5-4-613,-15 8 1,-4-1 16,-2 0 0,-2 1 14,-3 2 1,-1 2 1519,1-19-1371,-7 16 646,-8 17-797,-2 11 252,-5 14-275,-2 11 689,-1 16-706,4 12-33,4 9 16,8-9 9,6-12 0,6-2-3,18 5-114,-5-12 0,4-3 127,1-10-1,2-4 11,2-4 0,2-4 14,0-4 1,-2-3 85,20-10-20,-22-4 1,-4-4 145,3-12-120,-13 11 0,-3-1 173,-2-15 20,-9 9-93,-5 8-142,-4 13-81,-2 13 118,-4 22-25,1 8 0,0 7-1100,1 4 0,1 4 0,0-1 1007,-1 7 0,-1 1-12,3-1 0,1 3 1,0-5-442,1-1 1,2-1 225,-2 15 0,2 4-1284,0-20 0,1 0 0,1 0 1477,0 15 1,1-4 0,-1-16 0,1-5 0,1 4 0</inkml:trace>
  <inkml:trace contextRef="#ctx0" brushRef="#br0" timeOffset="3952">8095 1614 19692,'14'-60'973,"1"1"0,0-1 1,-1 4-1,0 0 1,-2 15-330,-3 16-369,-1 4-186,-6 15-22,-4 11 191,-12 39-135,-5 15-514,2-11 1,0 4 415,0 1 1,1 1-630,0 3 1,1 1 583,2 1 1,3-1-7,3-2 1,2-2-424,3-14 1,4-1 411,10 6 1,5-4-210,20 0 232,-8-15 0,3-5 19,25-7-5,-1-20 51,-5-15 707,-9-11-574,-10-10 63,-12-2-6,-10-3 1186,-7 4-1123,-5 7 954,-1 10-1135,-1 10 198,0 7-349,1 6-39,2 7 5,1 10-72,4 13-181,5 14-212,9 7-542,6-1-1390,8-4 1611,5-6 0,-16-18 0,-3-5 0</inkml:trace>
  <inkml:trace contextRef="#ctx0" brushRef="#br0" timeOffset="4142">8631 1787 26089,'-23'-43'172,"0"-1"0,2 2 0,6 16-599,12 26 295,6 12-762,4 12-3595,9 30 3636,-4-10 1,1-4-1,-9-24 1</inkml:trace>
  <inkml:trace contextRef="#ctx0" brushRef="#br0" timeOffset="4542">8889 1835 24577,'0'-5'2825,"0"1"-1402,0 4-388,-3-19-1300,-2 36 505,-7 9 33,2 33-268,4-19 0,1-1 68,1 11 224,2-4-385,6-27-544,3-11 579,7-15-81,8-11-71,5-12 490,4-9 267,-1-5-136,-8 8-140,-4 6 0,0 1 254,-3 5 28,14-18-257,-19 33-104,3 1-197,0 7 0,5 8-256,-2 2-656,15 22-295,-12-2-727,9 15 297,-13-15-6242,6 6-1952,-2-21 9498,7 1 0,-11-13 1,-5-2-1</inkml:trace>
  <inkml:trace contextRef="#ctx0" brushRef="#br0" timeOffset="4775">9487 1871 15758,'2'-7'4661,"3"-32"1,-1-7-4370,-3 10 97,1-20 0,-1-4 36,-6 2-296,2 22 0,0-1-34,0 3 0,1 0-4053,0-23 3770,-1 14 1584,2 16-1522,-1 13 872,0 10-819,0 13 95,0 29-10,0-2-7,-1 24-14,1-13 1,1 0-42,-1 16 11,0-13 0,0 4-660,3-4 0,0 3 1,1-7 261,-1-8 0,2-1-941,0 13 0,2 5 0,3-9 1378,14 3 0,-7-14 0,-1-12 0</inkml:trace>
  <inkml:trace contextRef="#ctx0" brushRef="#br0" timeOffset="5801">9880 1813 20190,'0'-9'3646,"0"2"-2587,0 7-376,-37-66-123,13 43-507,2-13 1,-2 4 69,-2 25-50,5 15-40,-10 9-38,4 4 33,1 10 0,2 2-17,1 0-11,-1 10 0,3 0 11,8-11-11,-6 27 11,15-28-27,13 9-127,19-25 0,7-4-25,14 7-215,4-16 1,2-5 248,-19-2 0,-1-2-321,16-6 0,0-3 449,-11 2 0,-2-2 23,2-4 0,-4-2 5,3-8-2813,-1-20 2926,-22 25 184,5-18 11,-17 22 411,-4-4-456,-5 9 469,-5 2-547,-8 10 3202,3 6-3393,-2 9 122,9 9-68,3 0-65,7 8 6,13 0-14,-1-6-25,28 8 94,-3-23 41,8-4-107,-6-14 174,-13-17-45,-12-1-28,-5-1 132,-18-14-157,0 21 108,-18-25-117,6 27-33,-9-4-101,5 17 47,-1 10 54,4 3 51,-14 26-7,13 3-53,5-6 1,2 3-25,2 30-80,10-29 0,5 2-289,8 5 1,7 0-163,2-8 0,5-2-813,20 4 0,6-5 847,-8-13 1,2-6 318,12-2 1,0-5 130,-20-4 0,1-3 22,21-9 1,-1-1 37,-1-3 229,-1-7 0,-4-5 193,-11-15-519,-17 18 0,-3-1 511,-7-9 0,-4 0 216,-4-8-112,-12-14-6,-37 30-372,8 23 0,-4 5-273,-2 3 0,0 4 125,4 1 0,2 3-14,3 8 0,4 3 27,0 7 618,-2 14-682,26-10 399,20-3-399,18-7 6,5-9-12,2-9 1,3-5-182,-11-3 0,1-3 237,15-2 1,-1-4 10,-11-4 1,-5-3 19,-2-3 1,-4-6 105,-1-22 1,-5-8 13,-7-2 1,-3-2-49,-5 17 0,0-1 1,-4 1-8,-7-15 1,-4 6-102,-8 1 0,-3 19 0,9 26 0,7 10 0,-1 14 0,-1 20 0,2 6 0,2 11 0,2 6-428,4-10 0,2 1 428,-1 0 0,1 3 0,1-1-156,2-7 1,0-1 0,1 0-794,-1-1 1,0 1-1,-1-3 406,1 12 0,-1-6 0,0 12 1,-6-30-1</inkml:trace>
  <inkml:trace contextRef="#ctx0" brushRef="#br0" timeOffset="6392">1694 3410 21361,'51'-4'18,"0"-1"0,0 1 0,0-1 1,0 1-1,8-1 0,-1 0 0,1 0 1,2 1-879,-3 2 1,2 1 0,2 0 0,1 0 0,2-1 869,-11 0 0,1 0 1,1 0-1,1 0 1,1 0-1,1 0 1,1-1-99,-5 1 1,0 0 0,2 0 0,0-1 0,2 1 0,-1-1 0,1 1 0,1-1 0,-1 0 109,-2 0 0,1-1 1,2 1-1,-1-1 1,1 1-1,0-1 0,-2 0 1,0 0-1,-2 0 1,-1 1-45,8-2 1,-4 1 0,-2 0-1,0 0 1,1-1 0,3 0-1,4 0 100,-10 0 1,3 0 0,3 0 0,3-1 0,0 0 0,1 0 0,1 0 0,-2 0 0,-1 1 0,-2-1 0,-3 1 0,-4 0-158,9-1 1,-6 1-1,-3 0 1,-1 0-1,2 0 1,4 0 0,7-1 126,-16 1 1,3 0 0,2 0-1,3 0 1,1-1 0,3 0-1,1 0 1,1 0 0,1 0-1,0 0 1,1 0 0,-1 0 0,0 0-1,-1 0 1,-1 1 0,-2 0-26,2 0 0,1 0 0,0 0 0,-1 0 0,1 0 0,-1 0 1,0 1-1,1-1 0,-2 1 0,1-1 0,0 1 0,-1-1 1,-1 1-1,1-1 0,-2 1-23,4-1 0,-1 0 0,-1 0 0,-2 0 0,1 0 0,-1 0 0,0 0 0,1 0 0,1 0 0,1 1 0,2-1 0,1 0 0,3 1-83,-13 0 0,2 1 0,1-1 0,3 1 0,1-1 0,1 1 0,1 0 0,1-1 0,0 1 0,0 0 0,1-1 0,-2 1 0,1 0 0,-2 0 0,-1 0 0,-1 1 0,-2-1 0,-1 1 0,-3-1 1,-2 1-1,-3 0 83,17 0 0,-4 0 0,-3 1 0,-2-1 0,-3 1 0,0 0 0,-1 0 0,1 0 0,2 0 0,1-1 0,1 1 0,2-1 0,2 0 0,0 0 0,0 0 0,0 0 0,-2 1 0,-1-1 0,-4 1 0,-3 0 0,-4 0 0,8 0 0,-1 1 0,0 0 0,0-1 0,0 1 0</inkml:trace>
  <inkml:trace contextRef="#ctx0" brushRef="#br0" timeOffset="7067">11950 1499 25882,'-18'-51'173,"-7"20"-207,-3 52 73,4 2 1,0 3-44,-8 22 5,14-16 1,4 0-11,4 16 35,22-13 19,12-19 112,8-7 33,4-13 237,0-7 430,-4-11-49,-7-4-134,-8-2-193,-9 4-106,-4 2-280,-8-14-78,-2 11-282,-4-11-653,-1 21-299,-4 11 190,1 9-4333,-23 31 5279,12-5 0,-4 4 0,17-18 0</inkml:trace>
  <inkml:trace contextRef="#ctx0" brushRef="#br0" timeOffset="7410">12076 2048 25926,'-31'48'498,"10"-6"-414,42-22-73,-9-7 129,11 8 129,-19-16 11,4-1-179,-7-8 145,4-14-106,0-3 0,2-11 28,-1 3-22,-2 6-51,-3 7-61,-1 7-367,-6 5-979,-1 8 1456,-10 7 0,8-3 0,-1 2 0</inkml:trace>
  <inkml:trace contextRef="#ctx0" brushRef="#br0" timeOffset="12877">3547 5116 18497,'-27'10'4272,"29"-3"-5398,58-7 1484,-17 0 0,3 0-1025,4 1 0,4-2 902,-6 1 0,2 0 1,0 0-605,-3-1 1,0 1-1,2-1 468,14 0 0,2 0 1,-2-1-57,-15 0 0,-2 0 1,0 1-63,3-1 0,1-1 0,4 1 164,-7-1 0,3 0 0,3 0 1,1 0-1,0-1-415,-1 2 0,1-1 0,1 0 0,0 1 1,1-1-1,-1 0 276,-1 1 1,-1-1 0,0 0 0,2 0 0,1 0 0,2 0-205,-1 0 1,5 0 0,1 1-1,2-1 1,-1 0 0,-2 1 0,-5-1-1,-5 1 179,7 0 0,-8 0 0,-1-1 0,7 1 32,-4 0 0,4-1 0,4 1 0,1-1 0,0 1 0,-1-1 1,-2 0-166,-1 1 1,-1-1 0,0 0 0,-1 0 0,-2 0 0,0 0 127,2 0 0,-2 0 1,0 0-1,1 0 1,4 0-52,-2-1 0,5 1 0,3-1 1,0 0-1,-2 0 0,-5 1 1,-7-1 34,10 1 1,-9-1 0,5 0 0,-1 1 1,7-2 0,2 1-1,-2 0 1,-7 0-53,5 1 1,-6 0 0,4-1 29,1 1 1,3 0 0,1 1 0,-3-1-725,3 1 0,-2 0 0,0 1-2492,0-1 0,0 1 0,-8 1 2734,-8 0 0,-7 0 1,4 1-1,-33-1 0</inkml:trace>
  <inkml:trace contextRef="#ctx0" brushRef="#br0" timeOffset="14014">3429 5371 21209,'0'-5'3341,"0"1"-1847,0 4 1823,-8-67-3737,6 46 477,-2-18 0,4 2 229,6 23 600,3 0-595,1 4 907,-2 4-147,-1 6-1051,-1 23 0,-3-1 0,-1 8 0,-2 5 0,-3 1 0,-3 3-553,-2 14 1,-1 6 367,-3-2 0,-1 3 0,1 0-165,1-4 0,0 0 0,1 3-416,1 1 0,0 5 0,1 0 1,1-4-684,2 2 0,1-3 0,3 2 1145,1-6 0,2 2 0,1-1 0,-1-9 0,0 2 0,2-6 1,2-3-1,0 0 0</inkml:trace>
  <inkml:trace contextRef="#ctx0" brushRef="#br0" timeOffset="14688">8910 5011 12282,'0'-6'7039,"0"0"-5677,3-30 0,1-7-830,0 16 224,2-22 1,1 2-142,0 33-596,1 7 68,-4 28-3568,-3 27 3458,-1 1 12,-2 3 1,-2 4-501,0-11 0,-2 2 410,0-1 1,-1 3 0,0 0-143,-1-3 1,0-1-1,-1 1-733,1 4 1,0 0-1,0-2 75,0 11 0,1 1-1308,3-12 1,1 2 0,3-4 1871,3 2 0,1-4 0,-3 16 0,3-40 0</inkml:trace>
  <inkml:trace contextRef="#ctx0" brushRef="#br0" timeOffset="15828">3922 6650 10797,'-52'-7'1213,"0"0"1,3 0-1,3 2-216,-15 4-475,17 0 971,-7 1-692,27 0-280,-4 0-299,19 0 135,6 0 185,11 0-186,1 0 281,30 1-399,7 0-145,-8 0 1,3-1-504,2 1 0,0-1 438,-6 0 0,2 0 15,4 0 0,5 0 0,-2-1-9,11 0 1,2 0-816,-1 1 1,5-1 0,-1 0 790,-3 0 0,0 0 1,2 1 3,-13-1 0,1 1 0,1-1 1,0 1-42,2 0 0,1 0 1,1 0-1,-1 0-10,2 0 0,1 1 1,-1-1-1,0 1 8,1 0 0,0 0 0,0 0 1,0 0-10,-1 1 1,0 0-1,0-1 1,-1 1-10,-1 1 1,-2-1 0,2 0 0,1 0 15,0 0 1,4 0 0,0 1-1,-1-1 1,-4 0-10,0-1 1,-3 1 0,-1 0 0,3-1-2,10 1 0,2 0 1,0-1-1,-5 1 26,-5-2 0,-3 1 0,-2-1-179,-1 0 1,0 0 0,-1 0 246,-1 1 1,-1-1-1,-2-1 53,8 1 0,-2-1-69,8 0 1,1-2 1,-2-2 1,1-1-12,0 0 0,1-2-19,-15 2 0,1-1 1,-3 0 1,9-3 0,-1-1-110,-2 1 0,0 0-4,0-1 1,-2 2-74,-11 2 1,2 0 146,9 1 0,5 1 0,-5 0 34,-7 2 1,1 1-14,4-1 1,5-1 0,-6 2 123,-6 1 0,-3 0-88,30-2-23,-5 3 1945,-2-2-1928,-1 2 12,3 2-29,0-2 1,-1 3 16,1-1-39,2 1 17,-28-2 0,1 1 22,1-1 1,0 1-15,1-1 1,-1 1 13,27 1 1143,-15-2-801,-19 0 69,-15-1-601,-11 0 499,-4 0-3910,-12-1 3579,1 0 0,-1-1 0,7 1 0</inkml:trace>
  <inkml:trace contextRef="#ctx0" brushRef="#br0" timeOffset="16378">8801 5411 22649,'21'-51'1107,"-4"10"-1116,-17 40 2,0 5 14,0 1 97,0 36-56,0-6-24,0-1 1,0 2 3,0-4 0,0 0-222,-1 4 0,-1 3 209,0 13 0,0 0-324,0-15 0,-1 0 309,-2 25 0,1-2 0,0-10 0,0-5 0,2 0 0,4 6-102,5-16 1,3-1 62,10 19 16,4-7-38,0-14-68,-10-11 165,-1 3-1038,-6-5-2544,-7-3 3546,-6 1 0,3-8 0,-1-1 0</inkml:trace>
  <inkml:trace contextRef="#ctx0" brushRef="#br0" timeOffset="18003">3903 6176 17353,'6'-11'8408,"-1"3"-7589,14-28 1,1-6-296,-6 9-55,11-18 1,-4-6 286,-18 21 1,-4 3-840,-6-19-24,-2 19 0,-3 5-617,-11 11 188,-26 9 348,7 17 298,-10 2-398,16 10 0,1 6 539,11-5 0,1 3-1429,-10 12 0,2 2 1490,9-3 1,5 0 5,2 1 0,4 0 112,-2 19-490,13-20 1,4-3-555,13 2-343,15 7-114,22-33 963,-21-17 0,0-5 278,1-3 1,-1-4 80,0-9 1,-3-4-46,-7 2 0,-3-2-9,-2-1 0,-2-2 56,-3-2 1,-1-1 66,-2-1 1,-2-1 10,-1-1 1,-1-1-378,-1 2 0,-1 0-188,-1 4 0,0 1-287,2-23 107,-2 22 3455,-1 9-3381,-2 21 111,2 9-299,0 21 353,0 6 130,-1 8 1,-1 3-1537,-2-6 1,-1 1 1491,0 17 1,0 3-16,-1-7 1,0-2-3,1-9 1,2 0-166,5 12 1,4-3-86,15 8 136,-3-18 1,6-4-1089,3-12 1,4-7 1229,5-4 1,2-5 137,4-5 1,1-7 594,-6-5 0,1-5 1,-2-2-350,3-3 1,-3-3-46,7-10 0,-6-2 484,-8-14 24,-15 2-180,-13 6-438,-14 9-246,-8 9-615,-9 10 3010,-4 7-2796,0 12 1340,6 3-764,-9 22 637,14-3-553,5 4 1,1 3 295,3 9 42,2 13-321,15-23-383,16-3-434,3-14 186,14-11 112,-4-18 538,4-13 181,1-8 31,-2-6-235,-10 8 108,5-16 156,-16 24-256,2-7-379,-12 22-374,-6 10-368,-8 12 432,-6 10 256,-8 15 196,0 7 16,5-6-21,6 15-48,13-21-113,9 9 295,12-18-368,12-11 163,9-10-29,10-14 125,-24 2 0,0-3-134,1-3 0,-1-4 214,0-1 0,-2-3 38,-3-2 0,-2-1 6,-3-4 0,-2 0 44,5-22-120,-11 8 0,-4-2-308,-4 12 1,-1 1 256,0-14 1,-1 0-30,-4 14 0,-2 3-130,-3-11 200,-8 8-158,6 23-35,0 0 342,3 17-217,1 12 580,-1 18-517,0 17-6,3-20 1,1 3-310,0 4 0,1 0 269,1 5 0,0 0-76,1 1 0,1 1-131,1 1 0,1 0-111,1-2 0,4 0-680,7 4 1,2-3-423,9 8-2912,13-7 865,-22-44 3512,2-25 0,-14 13 0,1-13 0</inkml:trace>
  <inkml:trace contextRef="#ctx0" brushRef="#br0" timeOffset="18496">5132 5985 19834,'-39'-32'868,"-1"1"0,3 3 1,14 6-620,28 12-199,17 1-1404,17 1 0,12 1 0,-5 1 1356,-12 0 1,1 1-1,17-2 0,8-1 0,-9 1 851,10-4-873,-10-1 1,1-2 24,-15 4 1,-1-1 8,6-4 0,-3 0 48,0-2 215,-17 5-132,-12 5 62,-11 4-156,-10 3 3386,-4 5-3269,-28 18-90,7 5-61,9-5 0,0 2-29,-9 22 1,11 1-11,12-4 16,10-6 17,10-10 6,5-10 90,8-9 44,6-12 6,6-10 61,3-12 79,0-10 39,-3-8-156,-10 6 206,-2-10 320,-10 6-320,-2 5 34,-4 6-375,-4 20-62,0 5 28,0 22-11,1 5-73,2 22-229,1 8-555,2 9-548,-3-27 1,-1 1-3512,0 0 1,-1 0 4035,1 13 1,-1-16 0,-1-23 0</inkml:trace>
  <inkml:trace contextRef="#ctx0" brushRef="#br0" timeOffset="19012">6528 5929 14482,'14'-62'2294,"-1"0"1,-4 17 0,0-2-1804,1-5 0,1-6 0,-2 5-693,-3 1 0,-1 4 624,-2 5 1,-1 2-76,-1 8 1,-2 2 639,-1-14-713,-2 21-11,1 16-229,-4 68-18,4-21-479,-1 16 0,1 7 469,2-15 0,1 1-169,0-6 0,-1 2 0,1 2 131,-1 13 0,1 3 1,0-2-616,-1-6 1,1-2 0,0 0 569,0-1 1,-1-2 0,1-1-339,1 14 0,2-5-587,2-18 0,2-2-2020,3 5 1,2-2 3021,14 15 0,-7-25 0,-8-17 0</inkml:trace>
  <inkml:trace contextRef="#ctx0" brushRef="#br0" timeOffset="20487">7068 5673 23545,'-11'60'159,"7"-29"1,1 1-113,4-1 1,1 2-9,-1 7 1,1-1-23,1 15-3,-2-20 0,-1-1 47,-2 0 247,-1 4 347,1-18-3279,-1-7 2893,3-16 112,3-15-297,0 2-2140,9-36 2151,0 11-50,-2 9 0,1 0 0,9-24 25,-3 25 0,-1 1 2198,5-6-2268,9 0 0,-7 26-17,3 4 3387,5 6-3465,0 14-34,-8 6-106,-1 13-488,-8 11-1489,8 13 1383,-6-14-1317,22 3-318,-2-31 61,26-4 2247,-6-15 478,-25-2 0,-1-4 1710,19-27 394,-13-9-1098,-8-2-208,-14 6-241,-10 15-543,-3 11 314,-5 6-443,-1 8-117,-5 2-62,0 6 11,1 7-28,4 1-16,5 4 27,13-4 1,5-6-18,11-2 12,-7-6 11,8-6 84,-3-11-45,-2-4 17,-2-11-5,-15-2 33,-6-2 106,-11-4 40,-10 11-141,-6 9-5,-5 14-73,3 14-27,6 1-12,-5 16 0,0 18 0,1 5 0,3 4-104,15-16 0,3-2-47,3 3-222,9 2 1,7-2-502,20-2 112,-6-11 1,3-5-342,20-3-658,-16-11 1,2-5-330,2-8 1,1-2 1761,-2-1 1,1-2 520,3-6 1,-4-3 604,-12 1 0,-3-1-555,0-7 0,-4 1 804,6-12 87,-12 10 1,-3 0 271,-6-2-785,0-2-273,-7 14 62,-3 15-354,-2 5 3358,-7 8-3403,1 1 34,-22 18-28,7-3 5,-16 12-22,7-7 12,3-3-1,11-7-3274,4-7 3431,14-9-40,6-8-38,10-7-23,9-7 6,8-2 0,3 2-45,2 5 3386,-9 6-3391,5 9 10,-13 11-10,3 12-40,-11 14 17,-4 6 5,-4 3 1,0-11-12,5 5 1,3-19 27,7 3-11,6-15-5,7-14 5,8-11 17,5-14-11,-8 1 8,-11-1 0,-3-4-412,0-22 412,-6 13 0,-4-4 23,-11 5 1,-4-3 0,-1 3 12,-2-6 1,-3 0 10,-7-14 1,-2 4 28,-5 6 218,0 5-195,17 31-85,-1-1-28,8 17-5,6 37-12,3 6 0,-1-4 1,0 3-278,0-2 0,0 0 241,-1 4 0,-1 1-31,0-1 0,-1 1-56,1-2 1,1-1-108,1-4 1,2-1-465,4 0 0,2-3-96,6 7-2217,11-5 3013,-11-29 0,-6-2 0,-3-5 0</inkml:trace>
  <inkml:trace contextRef="#ctx0" brushRef="#br0" timeOffset="20665">8441 5597 25769,'38'-31'-53,"0"1"1,0 2 0,0 7-497,-4 17 0,0 5-584,2-2 1,-3 1 0,4 0 0,-8 0 0</inkml:trace>
  <inkml:trace contextRef="#ctx0" brushRef="#br0" timeOffset="22916">8419 5943 16661,'43'-5'1540,"0"0"1,2-1 0,1 1-2657,11 0 1,2 1 1278,-13 0 1,1-1 0,2 0-451,9-2 0,3 1 1,-2-1 314,-7 1 0,-1 0 1,6 0-258,-2 1 0,7-1 1,1 1-1,-1 0 1,-6 0 231,0 1 0,-4 1 0,7 0-223,-9 0 0,6 1 1,5-1-1,2 1 0,0 0 1,-4 1-1,-4 0 154,10 0 1,-4 1-1,-2 1 1,5 0-83,-7-1 0,4 1 0,2-1 1,0 1-1,-3 0 0,-5 0 85,3 0 0,-4 0 1,-1 1-1,1 0-36,5 0 0,1 0 0,0 0 1,-3 0 59,-6-1 1,-1 0 0,-2-1-1,0 1-30,13 0 0,-1-1 0,-2 0 262,-6 0 0,-3 0 0,-4-2 362,-2-2 1,-9-2 1597,-10 1-1310,0-8 1192,-30 6-2947,-1 0 1427,-13 1-3489,5 5 2322,-3 1 1,8 0 0,4 1-1</inkml:trace>
  <inkml:trace contextRef="#ctx0" brushRef="#br0" timeOffset="23300">11869 5475 14016,'-52'-10'1691,"0"0"0,9 2 0,4 1-360,-10 1-789,22 4-413,-5-1-168,18 2-24,8 1 73,3 2 58,5 3-30,6 4 270,22 18-310,0-1 21,-6-7 1,1 3-37,-2 2 0,-1 2-50,-1 5 0,-2 1-210,-2 1 1,-3 1 101,-3 3 0,-5-1-340,-15 25 21,-5-12-2246,-8-13 1,-4-2 1907,-6 6 1,-4 3-1,21-27 1</inkml:trace>
  <inkml:trace contextRef="#ctx0" brushRef="#br0" timeOffset="24035">12222 5639 12787,'3'-49'1436,"-1"-1"0,1 1 0,0-2 0,1 0 1,0 8-1167,5-18 175,-2 23 0,-1 3 445,2-5-55,2-3-156,-2 10-624,-3 18-93,1 16 567,-1 38-411,-5 20-68,-3-14 1,-4 6-784,-3-5 1,-3 3-1,0-2 775,-2 6 0,-2 1-18,-1 1 1,-2 4 0,1-3-19,5-14 0,0-2 0,0 1-73,-3 10 0,-1 2 0,1 0-517,1-2 1,1-1 0,1 0 264,2-3 1,1-1-1,2-1-1322,-1 17 0,5-1 1598,10-3 0,2-6 0,0 7 0,10-16 1</inkml:trace>
  <inkml:trace contextRef="#ctx0" brushRef="#br0" timeOffset="24916">12558 4941 10461,'-7'-1'994,"1"1"-927,6 0 2622,0 0-1283,72 4-631,-9-1-1399,-12-1 1,6 2 927,-10-1 1,1 0 0,-4 0-250,-5-1 0,3 1-618,11 1 1,12 0 0,2-1 0,-7 0 601,-8 0 0,-5-2 0,6 0 120,3 1 1,7-1-1,3 0 1,-2 0 0,-7-1-443,1 0 1,-5-1-1,4 0 399,-7-1 0,4 0 1,1 0-1,1 0 0,-4 0-396,1-1 1,-3 1-1,2 0 1,4-1 286,-3 0 1,4 0 0,3-1 0,1 1 0,-1-1 0,-2 1 10,4 0 1,-1-1 0,0 1 0,1 0 0,3-1 9,-6 1 1,2-1-1,3 0 1,-1 0 0,1 1-1,-3-1 1,-3 0-140,6 0 1,-4 1 0,-1-1 0,1 0 0,3 0 142,-9 1 1,3-1 0,1 1-1,1-1 1,-1 1 0,-3-1-1,-3 1-1,3 0 0,-4 0 0,-1 0 0,0 0 0,0-1 8,3 1 0,0 0 0,1 0 0,-3-1 0,-3 1 269,8 0 1,-3-1 0,-5 1-245,4-1 0,-4 0 548,-5 0 1,-7 0-699,-7 1 1385,-1-1-1438,-23 4 2403,-3 2-2362,1 9 1778,-1 5-1758,2 5 389,-15 20-188,-7-1-95,2-8 0,-2 2-334,-3 0 1,-2 1 316,-4 5 1,-1 0-4,5-8 0,-1 3-1,-1 1 0,-4 3 1,3-2-6,-2 4 1,0 1 0,-2 6 1,-1 6 0,3-6-4,3-4 0,3 0 25,2 4 1,0 6 0,3-3-15,3 8 0,2-1 11,-1-1 0,-1 3-10,4-12 1,0 1 0,-2-5 16,-2-6 0,-2-3 17,-8 15 0,-7-3 8,0-14 1,-4-4-50,-5-3 1,-3-3-588,-4-3 1,-3-2 565,-3-2 0,-1-3 0,-6-1 0,1-2-9,11-3 0,-1-1-2,-2-1 1,-4-2-1,-2 0-27,9-2 0,-3 0 1,0 0-1,-1-1 24,-2 1 0,0 0 0,0 0 0,-3 0-484,7-1 0,-3 0 0,0-1 0,1 1 0,2 0 511,-2-1 0,3 1 0,0-1 0,-1 1 1,-1-1 1,0 0-1,-1 0 1,-4 1-316,6-1 0,-4 1 0,-1 0 0,-1-1 0,1 1 0,3 0 316,-12-1 1,3 1 0,0 0 0,-3 0 0,11 0 0,-1 0 0,-1 0 0,-1 0 0,0 1 0,1-1-246,-9 1 1,-1 1 0,0-1 0,4 1 0,3-1 222,-7 1 1,5-1 0,-4 1-72,11 0 0,-4 0 0,-2 0 0,2 1 0,4-2-132,-10 1 0,5-1 1,-1 1-78,-2-1 1,-1 0-1,0 0-402,11-1 0,-2 0 0,2 0 0,3-1-1667,-14 0 0,4-1 2372,-1 0 0,7-2 0,13 1 0,4 0 0</inkml:trace>
  <inkml:trace contextRef="#ctx0" brushRef="#br0" timeOffset="27573">12565 5707 16812,'27'-41'1419,"0"0"0,-2 3 0,-8 8-568,-16 18-301,-3 1-298,-5 1-163,-8 6-27,-11 10-17,-14 10-17,-5 14-17,-4 10 0,26-16 0,1 1-3,2 0 1,1 3-29,-1 13 1,3 0 8,-1 4-3,8-11 0,6-5 19,9-13 208,9-3 0,5-13-123,2-8 55,11-20-16,2-8-1744,-4 2 0,1-3 1688,-5 3 0,-2-1 11,5-8 0,-2-2-267,-9 5 0,-3 2 194,-3 6 0,-2 1 14,1-6 1,-2-1-267,6-19 266,-6 23 0,1 1 31,10-26-50,-7 25-6,0 10 3010,-9 25-3021,-2 13 714,-3 17-648,-6 2 1,-2 4 8,-1-2 1,-2 2-68,-5 10 0,-3 2 3,-2 2 0,0 0-17,3-1 0,3 0-2,2 9 0,4-3 276,5-21 1,4-2-293,17 25-114,9-45 86,13-5 173,-7-15 1,3-5-103,-3-1 1,1-2-327,0-2 1,0-3 283,-2-1 0,-2-3 50,-3 0 0,-2-3 30,2-3 1,-2-1 45,-4 0 0,-2 0-102,1-10-195,-16 19 228,-11 15-29,-9 8 34,-33 32-39,22-14-3,-1 11 0,4 3-3,14-8 658,-3 22-652,15-13 11,3-6 28,13 3-12,1-22-16,5 1 62,15-20-17,-6-3 33,13-12 68,-12 0-6,-6-1-73,-9 6 113,-4-6-63,-9 14-49,0-3-74,-4 12 6,-6 8-6,-4 10-22,-18 27 23,10-12 7,4-1 1,2 0-8,7-3 16,20 10-22,-2-21 16,19-4 12,2-19 0,2-7-295,-6 3 0,0-2 300,21-12 1,-2-1-9,-20 8 0,-1-2 50,9-14 1,-3-3-1,-14 9 1,-3-1 13,8-13 0,-3-2-1604,-11 8 1,-4 1 1603,-1 2 1,-3 1 106,-3-23-132,-4 14 15,-1 17 16,-1 9-107,2 14 398,-3 10-381,-3 17 23,-4 16-17,-5 16 1249,8-24 0,0 1-1283,-1 3 1,1 1-43,-1 1 0,2 1-81,0-1 1,2 1-108,2-2 1,0 0-162,2-2 0,2-1-824,7 28 482,2-18-1191,17-16 1,4-5 416,-1-8 506,5-2 1,-2-9 897,-9-26 1264,-14-8-492,-22-14-182,-12 11 105,5 11 0,-3-1 1567,-23-16-655,4 2-280,6 5-112,24 16-662,8 5-239,14 3-77,32-2-84,6 4-26,-9 1 1,1 2-4,-5 1 1,0 0-2,1 1 0,-1 0 3,18 0 0,8-2 67,-25-3 0,-1-1 67,12-4 67,8-6 18,-44 7-63,-5 2-50,-6 1-83,-1 2 4,-14 1 18,-4 5-12,-12 5 1,0 8-34,3 4-29,7 2 7,9-1-1,9 5 23,6-11 45,17 3 44,5-14 101,13-7 107,-3-6 22,-1-9-28,-6-4-5,-6-4-18,-4 1-128,-8 5 196,-3-1-179,-5 13-79,1 0-56,-1 7-73,-1 2 29,-2 7 22,-2 8-51,-3 12-184,-1 12-359,0 10-874,3 9 1479,5-17 0,1 0 0,-1 1 0,3 7 0</inkml:trace>
  <inkml:trace contextRef="#ctx0" brushRef="#br0" timeOffset="28116">14348 5273 20121,'22'-51'1480,"1"0"0,-4 5 0,-1 5-675,0 2-290,-6 12-265,-5 12-222,-4 8-115,-3 9 95,2 14 80,0 21-87,0-5 1,-2 4-430,-1 11 0,-2 3 444,-3 10 1,-3 3-809,1-16 0,-1 0 0,0 2 771,-2 3 1,-1 1-1,0 1-63,0 2 0,0 2 0,1 0-652,2 1 0,0 0 0,2 0 137,1-2 0,1-1 0,3 0 507,4-1 1,3 0 0,-1-7 0,-2-4-1,2-4 1,3-9 0,1 0 0</inkml:trace>
  <inkml:trace contextRef="#ctx0" brushRef="#br0" timeOffset="29574">14667 5528 23343,'-5'34'258,"2"3"-191,5 24 12,-1-2-9,-1-24 0,-2 0-26,0-2 1,0-2 22,-5 24 90,1-20 286,2-22 336,3-8-102,1-8-374,1-7-102,3-12-16,2-13-59,3 1 0,1-2-31,7-21-174,-5 19 1,2 3 129,8-7-57,1 11 1,10 10-1,-9 10-28,12 6-5,-10 12-45,6 8-50,-2 12 139,-4 11-721,-6 15 363,-9-15-779,-6 0 1,-3-2-438,2-3 225,4 15 734,11-35 711,-2-11 335,12-15 320,-8-6 140,5-9-5,-3-2 241,-1-6-813,-10 13 297,0-1-106,-10 16-219,0 1-207,-2 5-151,0 2-11,7 0 100,0 0 6,13 1-6,12-2 18,0-4-7,1 0 29,-9-8 11,-10-3 89,-2-12-33,-6 0 5,-5-5-83,-3 14 61,-5 1-12,-4 8-38,-4 0-40,-4 5-33,-11 14-34,8 8 29,-3 7-40,7 24 11,11-9-134,-2 19-202,12-10-196,8-3-303,9-3-167,14-9 565,-4-14-464,27-9 396,-4-22 572,1 1 90,1-20-29,-22 2 113,-7 4 0,-1-1-17,7-10 319,-5 5 1,-3 0 117,-6 8 196,6-11-762,-23 26-27,-13 12-6,-7 6 344,-12 9-339,-13 5 91,7-6-7,0 0 191,18-12 16,10-3 96,8-19-286,8 1-39,4-13-11,7 7-56,-4 6 22,6 2-22,-6 8-17,2 1 11,-1 14-22,-3 8-17,-1 6 22,-1 25-5,-4-13 11,2 9 34,2-8-57,6-7 12,-1-7 6,15 0 21,6-22-4,6-8-29,0-5 50,10-24 1,-18 2-6,7-10-356,-21 8 0,-4-3 370,-6 6 0,-1-1 2,3-16 1,-2-3 11,-5 7 0,-2 1 5,-1 1 1,-1 2 6,-1-20 155,-1 0-77,1 37-96,-1-1-55,0 21 10,-1 13-10,0 2 16,-3 38-5,-1 3-37,-1 8 0,1 4-8,2-18 0,1 0 292,-2 6 0,2 0-374,5-8 1,5-2-275,6-5 0,3 0-78,-1-2 0,2-2-384,7-2 0,0-6-285,7-9 1142,28-14 0,-39-2 0,19-5 0</inkml:trace>
  <inkml:trace contextRef="#ctx0" brushRef="#br0" timeOffset="29766">16013 5556 26402,'24'-50'324,"2"11"-357,1 37-18,-3 1-721,15 4-7748,-3 5 8520,3 1 0,-13-1 0,-18-4 0</inkml:trace>
  <inkml:trace contextRef="#ctx0" brushRef="#br0" timeOffset="32461">16341 5618 17288,'-40'-1'1554,"0"1"1,-23-2-855,60 2-605,3 0 549,4 0 40,13 0-264,23 0-305,-6-3 0,4-1-51,13 0 1,5-2-668,-11 1 0,1-1 0,2 0 605,3-1 0,2 1 0,6 0 5,-9 0 1,5-1-1,4 1 1,0-1-1,-2 0 1,-5 1-6,0-1 1,-4 2 0,0-1 0,3-1 1,7 0 1,7-1-1,0 0 1,-6 0-1,-10 2 4,-2-2 1,-7 1 58,1-1 0,-6-1 101,-9-1-84,0-4-33,-57-4-18,-7 2-11,6 5 1,-3 1 50,-21-3 56,8 4-51,17 4 2089,9 3-1848,14 1-61,0 0-23,6 0 432,1 0-589,8 1 12,13 9-45,8 3-12,10 12-21,-4 4 10,0 5-33,-4 6-62,-5 2-73,-11 3-150,-8 1-366,-17-1-2048,-10-1 2710,-5-9 0,7-13 0,8-11 0</inkml:trace>
  <inkml:trace contextRef="#ctx0" brushRef="#br0" timeOffset="33446">18331 5633 21472,'5'-43'841,"-1"-1"1,1 1 0,1-14 0,0 6-322,4 4-5759,-3 18 5429,-3 12 1253,-3 12-1438,0 16 871,-3 13-853,-1 18-6,-2 11-12,2-22 1,0 1-68,-1 1 0,0 0 76,-1 0 0,1-1-25,-4 26 11,1-12 3361,2-13-3238,3-14 17,1-10 308,2-10-313,4-12-40,4-12-28,7-15-11,7-13-204,-9 23 1,2-1 169,1-1 1,1 0-7,0 3 1,1 0-40,18-18 29,-2 10-23,0 13-33,2 11 5,2 10 6,3 12-23,-1 8-50,-1 13-84,-7 6-123,-7 5-168,-5 2 317,-5 1-843,0-4-163,2-6 277,4-13 417,7-10 370,9-17 353,18-21 103,-28 7 1,1-1-12,-1-3 1,-2 0 321,15-23-22,-18 13-23,-8 8-117,-7 9-257,-4 7-208,-4 5-23,-4 11 1,-3 7-6,-3 12 0,1 8-11,4 5 5,9 0 0,8-2 18,36 1-12,-1-16 19,-12-10 1,1-5 19,15-14 51,-6-8 44,-10-13 12,-9-5 22,-9-3-40,-8-1-38,-4 2-3432,-8 5 3376,0 4-23,-3 7-89,3 6-241,0 7-1412,3 4-213,7 16-2929,1 1 4873,3 10 0,-5-12 0,-4-4 0</inkml:trace>
  <inkml:trace contextRef="#ctx0" brushRef="#br0" timeOffset="34040">19735 5642 25903,'39'-27'246,"0"1"1,-3 0-1,-4 0-83,-7-13-46,1-7-50,-10 10 1,0-4-24,0-8 1,-2-2-262,0-1 1,-1-1 258,-2-1 0,-3 2 31,-3 9 0,-2 3 39,-5-17-62,0 15 193,-5 24-249,3 12 69,-3 2-74,-4 14 28,-17 26-31,10-4 0,1 4 14,-1 5 0,2 4-3,3 16 0,6 1-410,4-25 1,4 0 415,5 12 0,8-1-9,6-17 1,7-4-7,12 5 1,5-4 2,4-3 1,2-6-3,6-4 0,2-8 5,0-10 1,-1-6 24,-11-3 1,-1-2-17,-4-2 0,-3-4 5,-7-5 0,-6-4 14,-7-1 1,-4-2-12,5-12 1,-4-5-5,-6 2 0,-3-4 1,-2 3 0,2-4 1,-2-2 19,-3-7 0,-2-5 0,0 8-395,-1 19 0,0 1 387,0-6 1,-1-3 0,0 5 85,-5-22-30,4 31 0,1 1 131,-5-12-185,5 23-16,0 10 732,0 17-744,0 14 3,2 8 1,-1 6 7,1 4 1,1 4-68,2 20 0,1 1 56,0-15 1,0 1-10,2-5 0,2 3 0,0 1-54,0 3 0,1 0 0,1 2-740,0 1 1,0 1 0,1 0 623,-1-4 0,0 0 1,-1 2 184,-2-4 0,0 3 0,-2-3 0,0-8 0,0-9 0,-1-2 0,0 28 0,-1 0 0</inkml:trace>
  <inkml:trace contextRef="#ctx0" brushRef="#br0" timeOffset="62044">2249 9505 15704,'0'-4'5225,"0"1"-3975,0 3-494,-94-16-600,52 38 1,-3 5-129,0-17 0,-5-3 0,4 8-512,5 17 1,4 10 0,6-2 463,1 1 1,4-1-15,2-1 0,4-1 6,8-4 0,8-2-992,29 24 611,-7-29 1,4-3-101,4-1 1,5-4 32,24-7 0,1-7 319,7-3 56,-18-6 0,5-2 1,-4-3 74,-10-2 1,-1-3 128,12-4 1,-2-3 473,4-11 291,-20 6 657,-15 10-326,-9 2-549,-11 9-275,-8 1 478,-6 11-791,1 1 22,1 8-73,10-5 62,5 4 111,15-7-88,5-2 72,26-12-82,-8-6 1,2-4-51,4-2 1,1-3-959,13-8 0,-2-3 941,-16 8 1,-1-2 28,-1-4 1,1-5 0,-4 1-33,1-8 1,-2-1 11,-5 9 0,0-1 0,-3 0-198,4-20 0,-7-1 316,-5 1 0,-5-1-34,1 4 0,-4-1 36,-4 0 1,-4 3 53,-13-4-107,-10 21-78,3 18 1797,-16 17-1791,6 17-23,-17 21-377,25-11 0,3 3 363,0 7 0,3 1 8,3-7 1,3 2-49,0 20 1,5 3-20,6-18 1,2 0 16,-3 8 0,5 1-1489,9 0 1,5-4 1168,-2-17 1,4-3 2,9 12 1,5-4 111,1-13 1,3-5-48,7-3 0,1-5-104,6-6 1,-1-4 419,-9 0 1,0-5 58,16-13 0,-5-4 51,-3-3 137,-6-4 0,-5-4 667,-13-4-508,2-16 3049,-22 17-3127,-15 8-78,-6 10-163,-4 9 901,-18 10-945,4 15-17,-16 12-17,8 16-12,4 7-10,13-9 106,7 15-112,17-22-3392,9 10 3414,13-19-5,10-7-6,4-10 61,4-14 46,2-10 44,-3-13 50,-5-7 7,-8-2 10,-9 1 3404,-9 7-3404,-4 9-112,-8 11-94,-3 6 27,-7 11-17,-5 6-33,3 3 5,-3 18 6,11-6-16,-1 12 16,9-14-51,12 9 29,3-13-6,10 7 22,-6-13-3330,22-4 3347,-20-8 17,27-7-11,-26-4 17,26-18-1,-17 1 1,12-16 28,-15 1 44,-5-5-28,-8 10 236,0-13-90,-10 20 3358,0-9-3453,-5 17-67,-1 9-23,1 6-50,-1 4 67,1 2-45,-1 7-5,2 1-29,2 9 12,2 2-11,3 2 5,2 4 11,-1-6 23,14 15 22,1-11-33,5 8-29,-3-12 1,1-1-17,12 9-15,-12-7 1,-1 1-19,4 11-136,-17 12 52,-21-9 4,-15 6-27,-9-18-510,3-8-778,12-8-1345,15-9 2812,20-12 0,-8 6 0,7-5 0</inkml:trace>
  <inkml:trace contextRef="#ctx0" brushRef="#br0" timeOffset="62566">4400 9510 26486,'-16'-36'492,"1"0"1,-9-21-358,21 54-79,3 2-129,0 1 73,0 4 0,12 14 5,4 9 18,16 17-29,4 5-8,-17-23 0,1-1-11,1 1 0,-1 0-87,20 19-90,-5-6-95,-8-8-100,-12-7-225,-12-7-420,-17-5-464,-11-6-265,-14-5 1032,5-4-218,-16-16 940,23-6 246,-9-22 415,21-8 222,7-7 502,6 1-232,2 8-284,0 15-297,-2 14-348,0 13-174,-2 10 1,-5 12-17,-4 12 5,-4 14-11,0 15-89,2 6-258,9-26 0,1 1-1479,1 1 0,0-1 1815,-1 25 0,2-21 0,1-17 0</inkml:trace>
  <inkml:trace contextRef="#ctx0" brushRef="#br0" timeOffset="63416">6070 9748 19986,'15'-54'871,"-1"0"0,1 0 0,2-7 0,-3 7 216,-5-4-420,-9 44-459,0 1-61,-2 14-147,-3 10 119,-2 13-96,-9 30-12,4-10 0,3-8 0,-1 0 0,-3 14 239,-4 11-255,4-17 128,-7 3-11,12-32 140,-6 4-95,9-29-45,-2-32-79,2 10 3,2-12 1,2-3-12,3 14 0,1 0-198,1-15 0,0-2 212,2 9 1,1 3 7,0 4 1,1 3 86,11-21-78,-4 25-61,0 10 5,2 17 0,16 22-6,-4-4-1632,3 13 1,-1 4 1637,0 2 0,-2 1 0,-1 3-64,-12-14 1,0 1 63,6 10 0,3 1-982,-1-6 1,1-2 987,16 15 5,9-16 11,-27-24 12,12-6 28,-8-25-51,-5 4-81,-6-14 0,-3-3 109,-3-3 9,-3-14 0,-2-2-26,-2 5 3,-4-2 0,0 4 2096,-2 15-2082,-2-12-50,0 38-907,1 10 3110,8 14-3504,8 11-731,16 8-3363,12 3 5406,1-7 0,-13-11 0,-12-9 0</inkml:trace>
  <inkml:trace contextRef="#ctx0" brushRef="#br0" timeOffset="64579">7424 9388 17031,'0'-5'7186,"1"2"-5573,-1 3-1473,-57-52 28,8 55-406,4-22 1,0 6 237,12 28 0,3 8-5,-16 19 10,13-6 57,18-7 0,3 2-56,3 10-23,0 9-5,24-6 27,-3-25-10,25 7 50,8-19 11,3-8 61,7-10 118,-16-12 40,-10-7-46,-8-9-145,-10 6 603,-4-22-552,-7 22-62,-4-10-51,-2 22-44,-1 10-180,-3 7-61,3 7-292,-3 7 141,3 1-1401,6 17 863,7-10-5103,29 25 947,9-15 3538,-6-8 0,4-2 1517,4-6 0,2-3 139,4-1 1,-1-3 201,-9-3 1,-1-2 1380,10-7 0,-5-1-22,-5-4 848,-7-3 0,-3-5 821,-12-16-2526,-6 0-364,-20 1-241,-18 21-84,-14 10 11,-15 17-56,20 0 0,0 3 241,-5 8 0,1 2-280,0 5 0,2 2-29,3 0 1,4 2 2,5-3 1,6 1-35,-3 22 10,25-12 33,20-15 11,7-13 8,6-17 1,4-7-427,-7-2 1,1-2 420,17-8 0,1-4 14,-9-4 0,-4-3 25,-1-4 0,-4-5-317,-4-5 1,-5-3 330,-3-7 0,-4-1-36,-5 10 0,-3-2 38,-4 1 0,-1-4 0,-1 3 43,-1 1 0,-2 1 30,2-17 1,-2 3-69,-4 24 0,0 6 105,-4-11-78,-2 19-79,2 14 717,-1 13-728,-3 26-28,-1 14 14,3-8 1,2 2 239,1 4 0,1 1-271,0 5 0,2 0-25,0 3 1,1 0-29,3-3 0,1-2 0,2-4 1,2-2 39,3-8 1,3-3-139,20 16 56,6-20 57,5-13 60,2-19 12,-10-3 45,19-22-22,-22 6 5,13-9 235,-19 9-207,-14 13 61,-6 6-83,-24 23 822,8-6-884,-12 19 81,17-16-81,6 5 79,31-10-40,5-11 6,23-9 11,-10-12 16,-6-11-27,-14 5 146,-4-23-3410,-17 18 3309,-2-7 123,-22 12-124,3 18 62,-27-3-50,9 16-28,-14 10-45,8 12-17,1 16-22,5 12 33,16-22 1,2 2 1531,3 1 0,2 1-1644,1 1 1,4 0-211,5 0 1,5 0-990,3-2 1,4-2 1316,10-1 0,2-3 0,3 2 0,4-9 0</inkml:trace>
  <inkml:trace contextRef="#ctx0" brushRef="#br0" timeOffset="65729">9707 9218 13637,'0'-5'5943,"0"2"-3356,0 3-2172,-53-60 302,31 40-471,-9-13 0,2 4-50,17 25-112,1 8-56,4 2 23,-13 15-23,-2 3-6,-8 7-11,3 0-5,9 1 106,36-4 6,31-6-93,-7-14 0,2-3-14,-4-2 0,-2-1 6,23-1-22,-34 2 44,-19 0 84,-7 6 45,-14 7-45,-15 9-59,1-6 1,-2 0-37,2-1 0,0-1-23,-1 0 1,1 0 28,-16 14-23,18-7-22,0 5 22,13-2 0,12 2-5,7-10 16,13 4 1,4-12-1,17 2-28,-13-6 1,5 0-6,-15-1-1,-8 0 35,1 5 22,-19 11-23,-11 5 29,-17 15-34,-9 2-12,6-7 1,0 9 0,19 1 10,6-2-10,12-4-247,28-6-566,-2-21 807,9-3 0,1-2 0,-11-5 0,17-1 0</inkml:trace>
  <inkml:trace contextRef="#ctx0" brushRef="#br0" timeOffset="69230">7129 11501 21153,'12'-59'1170,"0"0"1,-2 8 0,-2 9-706,-6 19-336,-5 16-85,-6 17 1,-9 13-11,-5 18-3421,-1 12 3373,13-23 0,2 1-84,1 2 0,2 2-539,1 1 1,2 0-809,0-1 0,2 0 1445,4 0 0,1-2 0,-2 3 0,5-10 0</inkml:trace>
  <inkml:trace contextRef="#ctx0" brushRef="#br0" timeOffset="69612">7448 11147 21192,'-30'-38'498,"1"0"1,1 3 0,3 14-381,0 34-40,3 12-16,6 11-29,6 8-10,7 2-6,12-3 128,26 0-16,0-21 78,17-8 107,-17-25 111,-8-9 85,-9-8-51,-8-4-139,-8-1-96,-10 2-62,-5 4-72,-6 7-68,-2 8-33,-2 6-17,-1 10-45,1 10-11,5 3-650,2 25-565,10-5-1082,8 22-3724,13-8-2643,2-13 8748,2-7 0,-12-22 0,-3-3 0</inkml:trace>
  <inkml:trace contextRef="#ctx0" brushRef="#br0" timeOffset="70216">7881 11249 24788,'1'33'163,"1"-8"-135,-9 13 0,-3 3-28,1 18-3,2-17 0,2 1-3,3-10 1,0-2-1,0 20 29,6-18 72,3-17 90,22-37 6,7-19-82,-8 5 0,1-3-28,-5 5 0,0 0 59,3-4 0,-2 3-56,3-1 73,13-1-134,-26 28-3376,17 1 3353,-20 11 22,13 9 1,-5 20-46,0 6 29,-4 3-6,-6 1 5,-2-12-2267,10 6 2256,-4-16 2263,14-5-2262,1-16 5,11-11 5,-6-3 23,7-20-11,-22 9 0,-1-4-169,0-2 1,-1-5 214,-2-3 1,0-4-1,-3 2 1121,-1 0 1,-1 0-1139,1-2 1,-1-4 0,-1 4 56,0 1 1,-1 2 50,2-7 0,-2 0 70,-2 9 0,-2 3 11,-1-6-185,-5 15 18,-2 20-63,0 9 553,-3 10-541,-4 16-1248,3 4 1,-1 4 1208,-3 20 5,5-6 0,2 5-1266,6 1 1,1-1 1167,0-10 0,0 2-241,3-5 1,0 2 0,2-2-970,4 7 0,1-2 744,-2-7 0,2-1-2592,6 13 0,2-4 3173,7-2 0,-4-9 0,-8-19 0</inkml:trace>
  <inkml:trace contextRef="#ctx0" brushRef="#br0" timeOffset="70388">8569 11341 18414,'-5'-7'4470,"1"2"-3395,4 5-492,0 0-359,-35-63-196,32 42-65,-10-15 1,8 4-300,39 24-1238,24 2 1574,-16 5 0,0 0 0,6 0 0,0 1 0</inkml:trace>
  <inkml:trace contextRef="#ctx0" brushRef="#br0" timeOffset="71688">10238 11511 21784,'24'-54'453,"0"0"1,0 0 0,-6 11-1,0 0 1,-4 2-188,0-11 1,-6 4 504,-9-1-256,-34 6-403,-5 33-64,-6 13 0,-1 6-320,16 0 1,1 5 280,-6 9 0,-3 7 1,3 1-16,-1 11 1,3 4 6,7-12 1,0 1 0,3 0-5,-2 16 1,6-1-7,11-16 1,6-2 259,21 25-251,0-26 0,33-10 11,-1-33 0,-8-7 1,2-6-474,-4-3 1,0-3 481,-9 3 1,0-3 0,-1-1 12,6-14 1,-3-4-16,-10 14 1,-3-2 0,0 1-2,3-10 0,-2-1 3,-4 8 1,0-2-1,-1 2-53,3-6 0,0-2 106,1 0 0,1-3 0,-2 5 11,-3 5 0,0 4-48,2-8 0,-5 10 465,-10 26-501,-4 15-5,0 4 10,-2 10-11,-5 18 1,-2 8 5,1-7 0,0 2-238,-1 6 0,-2 5 0,2-4 221,-1 1 0,0 1-28,2 2 0,1 3 1,1-3-566,3-1 0,3-2 550,1-5 1,2 2-1,4-5-38,8-4 0,6-7-11,6-8 0,3-5 25,22 0-23,-4-16 1,2-7-356,-11-3 1,0-4 444,18-5 0,0-5 31,-11-4 0,-3-1 0,-10 5 0,-2-3 33,0-6 1,-2-3 559,-5-1 1,-4 1-499,-1 0 0,-1 1 599,-3-1 0,-4 3-602,-11-2-44,-15 17-34,-15 14 0,-14 16 0,-7 14 342,25-8 1,2 4-360,1 3 1,2 1-18,-8 19 248,16-17 1,2 2-266,2 23-22,10-2 17,15-6 17,16-24 28,6-12-6,-5-11 422,13-18-366,-17-4-11,10-17 36,-19 3 1,-4-2 52,3-11-38,-7 16 0,-2 3 89,-6 6-50,-3 16-85,-1 2-38,-4 8 5,-1 4-34,-14 22-11,8-6-5,-13 37-23,18-20 17,-1 17 17,10-23-62,20 2 51,7-20 10,23-1 7,7-22-276,-26-1 1,0-3 277,1-5 1,-1-3 10,0-4 1,-2-4-1,-1-4 0,-2-3 9,0-6 0,-2-3-769,-1-7 0,-2-1 782,-1-5 1,-1-2 11,-4 0 0,-1 0-256,-4 5 1,-2 3 258,-3 13 0,-3 3 84,-2 1 0,-2 3-34,-5 6 351,-3-2-446,-3 22 1546,-4 13-1546,-10 14 0,-10 22 0,15-13 0,1 4-214,0 7 1,2 2 213,1 7 0,4 3-130,3 5 1,4 2-1667,1 2 1,6 2 994,6-13 0,6 2 1,1-5 245,4 3 0,5-4-459,12 7 0,4-10-1205,-9-27 1,0-6-5500,20 0 2896,-20-18 4822,-19-5 0,-10 0 0,-4 4 0</inkml:trace>
  <inkml:trace contextRef="#ctx0" brushRef="#br0" timeOffset="72205">11688 11119 11466,'-42'-24'1251,"-1"0"1,0-1 0,-14-8 0,9 8 1621,18 19-2811,15 2 1352,25 4-1403,23-1 6,9 1-45,12 0 0,6-1-202,-10-1 0,2-1 174,-2 0 0,4 0 0,-2-1 17,-6 0 0,-2-2 0,0 0 711,-1-1 0,-1 0 1,-1-1-662,16-4 0,-2-2 8,-6 0 1,-3-1 27,-8 1 1,-2-2 160,19-13 72,-19 2 95,-15 4 73,-12 5 1477,-10 5-1774,-10 7 826,-3 5-775,-38 19-96,-2 10-807,13-4 1,-2 4 708,6 1 1,1 3-9,3 2 0,4 2-149,5 0 1,5 0 128,5-2 1,5 0-43,7 24-11,31-8 57,-3-23 4,29-9 29,-14-25 11,9-11-5,-13-4 58,-13-2 0,-3-2 104,5-18-48,-8 12 0,-1-3 1615,3-24-1399,-5 6-45,-6 12 250,-6 16-558,-1 13 0,-2 8 0,-4 13 0,1 0 0,-5 22 0,3-7 0,0 6 0,0 3 0,0 18-785,2 3 1,1 1-2935,0-16 0,1-2 3040,0 9 1,0-4-1,0-7 1,-1-17 0</inkml:trace>
  <inkml:trace contextRef="#ctx0" brushRef="#br0" timeOffset="72588">13196 10901 26682,'-8'-59'-2219,"0"24"-6568,4 77 8787,0 3 0,1-14 0,1-12 0</inkml:trace>
  <inkml:trace contextRef="#ctx0" brushRef="#br0" timeOffset="72762">13283 11505 26834,'-31'40'-164,"1"-1"0,-1 1 0,-7 8 1,1-1 163,-1-3 0,4-6 0,8-8 0,-16 16 0</inkml:trace>
  <inkml:trace contextRef="#ctx0" brushRef="#br0" timeOffset="76974">10439 12986 23383,'5'-50'843,"-1"1"1,0 6 0,-1 8-552,1 20-231,-3 9-44,1 11 5,2 9 12,3 16 16,2 18-38,-3-4-4,-3-11 0,-2 1-229,-5 22 232,-2-15 1,-2 0-1,-6 17 0,-2-9 107,9-31 5,7-19 28,21-35-56,2-3-31,-3 7 1,3-3 55,5-6 1,0 1-88,7-10 12,-5 10 0,0 3-6,-3 12-28,9-4-11,-12 20 12,-4 15 231,1 9-237,1 15 5,2 7-25,-3-11 0,1 1-25,13 8 22,6 0-106,10-23 67,-9-15 50,19-9 17,-13-13-5,-9-11 11,-12 3 44,-6-12 12,-13 20 62,0-6-113,-12 19-5,-2 11 5,-5 12-22,-2 10 0,0 9-11,3 2-6,7 2 6,11-4-28,11-5 11,3-11-45,38-6 45,-9-13-188,-14-1 0,0-2 244,16-18 12,-15-9 10,-17-4 40,-11-2 16,-9 1 23,-8 2 28,-4 6-12,-6 6 432,-2 10-487,-3 7-62,1 12-17,-1 12-44,-11 38 16,14 0-245,7-13 1,4 0 104,10-7 1,4-2-245,2 0 1,4-1-581,5-2 1,3-1-1610,2-3 0,4-2 2590,5-2 0,0-2 0,4 2 0,-1-7 0</inkml:trace>
  <inkml:trace contextRef="#ctx0" brushRef="#br0" timeOffset="77530">11907 13141 19675,'29'-32'1309,"0"0"0,0 1 0,5-6 0,-5 5-87,-12 6-1071,-19 25-56,-10 9-11,-13 11-22,-8 8-29,-4 2 23,-3 2-5,-2-1-34,-1-2 44,5-8 113,7-8 100,11-11 6,11-12-56,10-7-39,11-7-73,9 1 6,10 4-12,4 7-61,2 6-23,-8 6 17,12 14-39,-13 4 6,12 12-40,-10-1 23,-3-1 6,-1-5-7,3-8 12,8-7-44,11-13 27,8-8 19,-26 2 1,0-3-126,0-2 1,-2-3 130,-1-3 1,-1-2-4,-2-5 1,-3-2-325,0-5 1,-2-2 346,-3-3 0,-2-3 28,-3 0 0,-3-1 36,-2 3 1,-2 1-70,-4 4 0,-1 3-23,-6-21 0,-2 18 0,-1 16 0,4 13 223,0 9-223,-3 15 693,-5 16-693,-6 22 0,10-19 0,1 2-482,1 6 1,1 1 481,2 3 0,2-1 0,1-8 0,2-1-368,6 14 1,3-1-1005,11 8 46,-4-18 1,2-2-2523,15 2 3848,3-13 0,-17-14 0,-2-7 0</inkml:trace>
  <inkml:trace contextRef="#ctx0" brushRef="#br0" timeOffset="77746">12683 12874 16810,'-13'-2'3002,"-32"-5"0,-6-1-2016,14 3-405,-13-2 1,5 0-251,27 6 304,20 1-153,39-3-387,3-1-70,-8 1 1,2-1-10,22-4-4,-1-2-35,-3 3-109,-7 2-7888,-1 3 8020,-19 2 0,-8 0 0,-16 0 0</inkml:trace>
  <inkml:trace contextRef="#ctx0" brushRef="#br0" timeOffset="78495">13257 12904 22139,'-1'-6'3237,"0"2"-2788,1 4-628,-4-26-393,3 31-1489,-2-9-297,3 31 2358,-2 27 0,1-34 0,0 12 0</inkml:trace>
  <inkml:trace contextRef="#ctx0" brushRef="#br0" timeOffset="78638">13225 13358 20755,'5'3'3557,"-2"-1"-1708,-3-2-1799,-34 66-958,5-29 57,-4 13 1,1-2 0,6-20 0,1-1 0</inkml:trace>
  <inkml:trace contextRef="#ctx0" brushRef="#br0" timeOffset="97103">6964 13066 23668,'-25'37'364,"-2"8"-339,16-13 1,0 2-340,-2 0 0,-2-1 336,1 0 1,-1-2 33,-14 26 398,-2-8-73,13-23 224,-2-12-235,7-41-292,5 5 79,-7-36-28,7 5-76,4 17 0,0-3-33,0-1 1,3 0 35,2 2 0,2 2 34,9-24 94,14 18-184,12 27 16,6 22-27,7 28 11,-26-8 0,-1 4-331,1 5 0,-2 2 325,0 4 1,-1 0 13,-3 1 0,0-1-11,-2-3 1,0-1-180,-1-5 0,0-3 193,14 16 366,-2-21-338,-4-16 11,-1-24 40,-1-18 2,-8-3 1,-1-7 35,0-11 1,-3-3-670,1-5 0,-2-1 580,-4 19 0,-1-1 1,-1 3 2,1-9 0,-1 3-503,-1 5 0,1 3 483,0-8-167,-3 19-124,-1 29-185,-1 17-419,1 17-819,0 19 3,3-20 0,1 1 1978,2 7 0,0-2 0,2 7 0,1-5 1</inkml:trace>
  <inkml:trace contextRef="#ctx0" brushRef="#br0" timeOffset="97505">7789 13273 15062,'17'-49'558,"-1"0"0,-2 10 0,-3 7 2304,-8 16-2828,-6 16 1408,-5 9-1397,-7 12 1,-14 25-41,2 5 0,8-13 1,3 0-22,0 16-30,8 1 18,29-24 28,-2-16-22,41-15 38,-15-17 18,11-5 112,-7-14 386,-16-7 569,-8 7-502,-10-20-470,-18 31 3447,-11-17-3464,-5 19-67,-8-2-22,-1 9 5,-2 8-45,-7 18-17,11-1-95,-9 19-223,18-1-948,4 19-643,21-3-3956,20 5 5899,9-14 0,-9-15 0,-11-9 0</inkml:trace>
  <inkml:trace contextRef="#ctx0" brushRef="#br0" timeOffset="98262">8423 13173 18975,'1'-5'5404,"-1"1"-4216,0 4-975,-70-31-135,39 34 6,-24-1 0,1 8-61,22 25-26,2 5 0,5 3-25,13 8-11,20 6 28,25-30 11,14-23 2,-15-11 1,0-5-282,-2-3 0,1-2 310,16-12 0,1-4-469,-8 2 1,-3-2 532,5-7 0,-5-3 25,-11 4 1,-5-1-345,-2-2 0,-2-1 350,-4 0 0,-2 1-60,-2 3 1,-2 2 191,0-21-12,-5 19 348,-6 18-504,-13 21 881,5 8-971,-26 42-1281,22-17 0,1 2 1275,-1 0 1,0 1-12,1 13 1,3-3-43,4 1-132,4-1 1,5 0-291,12 8 86,-2-17 0,5-3-411,29 1 514,-5-17 129,-6-16 1,2-7 184,13-16 28,-12 5 1,-1-3 36,-7-3 0,-3-1 19,1 0 1,-3-1 11,-1 0 0,-1 0 173,15-19 73,-10 9-185,-11 13 196,-9 11-269,-13 14 3324,-8 10-3396,-2 4 168,-9 12-174,8 2-67,4-1 16,9-4-33,24-11 23,9-12 5,20-6 28,-15-6 0,-1-3 5,14-8 17,-15 2 1,-2-2 83,0-11 102,0-10 88,-14 1 1,-12 4-84,-15 7-39,-11 10-29,-13 8-33,-6 14-58,8 11 0,0 5-54,7-1 0,1 2 0,-8 11 0,3 2 0,-1 12-109,14-9 1,4 1-212,5 19-322,8-15 1,3 0-1511,12 13 2152,6-19 0,2-4 0,-6-9 0,11 9 0</inkml:trace>
  <inkml:trace contextRef="#ctx0" brushRef="#br0" timeOffset="106350">6701 14616 21668,'7'-43'351,"-1"-1"0,0 2 1,0 10-279,-4 26-62,1 1-11,3 14-4229,4 25 4234,-4-2 133,-3 2 0,-4 4-152,-5-5 0,-3 2-3,-4 10 1,-2 2 2,-5 1 0,-3-2 8,-1-2 1,-1-1-1013,-1-2 0,1-4 1079,-7 7 197,5-10 475,30-64 1,6-12-544,-4 9 854,6-13 0,2-6-859,-3 14 0,1 0-893,0-5 0,0 0 739,0 0 0,1 0 41,2-8 1,0 4 2205,3 8-2244,6-8-34,-1 30 5,-8 14 1,19 25-17,-8 9 5,-2 2 0,1 5-2,-7-6 0,0 2-23,3 13 0,2 0 14,-1-7 0,1-4 11,-4-5 1,2-4 163,18 10-147,6-31 6,-10-17-6,16-12 11,-9-18 0,-23 15 1,-1-1-6,7-21 2,-13 15 1,-2 1-3,-1-8 1693,-1 2 0,-1-1-1716,2-9-139,0-2-35,-4 27-380,-3 19-1445,1 19-902,2 4 2907,14 36 0,-12-32 0,9 13 0</inkml:trace>
  <inkml:trace contextRef="#ctx0" brushRef="#br0" timeOffset="106760">7758 14562 24167,'9'-45'212,"-3"10"-161,-41 73-40,1 3 3,8-5 0,2 2-320,4-6 1,3 0 302,0 4 1,4-2-4,3 5 126,16-8-137,22-17 28,-2-3-6,7-14 1,2-7 28,14-11-119,-13 2 0,-1-3 169,-8 2 0,-2-4 401,1-15 0,-5 0-306,3-4-45,-9-17 113,-31 36-203,4 11 460,-23-4-493,18 13-61,-23 7-40,17 6 152,-10 9-729,6 13-268,10-1-2443,13 19-4972,22-12 8350,8 1 0,-4-19 0,-9-10 0</inkml:trace>
  <inkml:trace contextRef="#ctx0" brushRef="#br0" timeOffset="107570">8473 14522 14122,'2'-4'8318,"-1"0"-6630,-1 4-1391,-76-10-185,44 16-490,-27 3 1,2 6 438,23 13-36,5 1 1,1 3-65,11-4 1,4 1 27,-9 26 72,15 4-83,15-29-51,25-7 34,-1-19 0,4-6 5,3-1 1,1-2-233,2-2 0,0-4 294,10-14 0,-2-6 20,-17 7 0,-1-2-4,6-4 1,-1-3-1008,-1-11 0,-5-3 1117,-9 12 0,-1-2-3,8-16 0,1-2-87,-7 9 1,-1 2 75,-2 2 0,-1 2 33,-3 6 1,-2 3-12,3-9 219,-8 12-330,-8 20 359,-10 7-388,-7 17 3181,-16 16-3198,2 4-11,2 2 1,0 6-15,5 3 1,2 2-1,-3-3 1,4 3-114,8 1 0,4 5 1,4-8-30,6 7-88,9 1 1,10-8 70,19-29 128,-8-10 1,2-6 334,-2-10 0,0-6-273,1-5 0,-1-3-271,0-4 0,-2-1 307,-1-2 1,-2 0 27,-1 0 1,-2 0-1463,3-7 1,-2 2 1649,5-8-45,-3-1-83,-38 42-102,-8 13-10,-15 14-7,7 6-32,5 2 393,11-2-393,12-5 3391,13-8-3364,12-8-28,13-9 6,10-11 22,6-10 6,-2-11 17,-8-7-1,-11-4 68,-13 1 101,-11 3 10,-10 7-44,-11 6-61,-11 7-29,-10 8 1,-9 10-51,-6 15 0,-4 14-231,26-10 1,1 4 188,2 2 0,2 3 3,4 0 0,2 1-28,4 1 0,5 0-202,10 32-84,5-32 0,6-2-437,7 0 1,6-2-834,6-1 0,4-4 1595,14 0 0,-2-5 0,6 4 0,1-8 0</inkml:trace>
  <inkml:trace contextRef="#ctx0" brushRef="#br0" timeOffset="108100">10250 14095 25814,'-25'39'209,"0"1"0,1 5 0,3 4-187,11-9 1,3 2-1,1 1-750,-1 3 1,1 1-1,0 0 661,2 1 0,1 1 0,2-2-234,4 0 0,2-2 1,4-1-2700,14 16 1,6-6 2999,5-11 0,2-6 0,-9-13 0,-1-5 0,11-1 0</inkml:trace>
  <inkml:trace contextRef="#ctx0" brushRef="#br0" timeOffset="108910">11051 14582 17277,'-2'-5'5669,"1"2"-4420,1 3-986,-3-27-73,3 36-100,-3-10-57,4 46-89,-1 10-156,0 2-528,0 1-1433,3-4-6290,3-8 7615,3-12 0,-2-15 0,-3-11 0</inkml:trace>
  <inkml:trace contextRef="#ctx0" brushRef="#br0" timeOffset="109276">11373 14295 14239,'-47'-27'186,"0"0"1,3 4 0,6 13 2434,7 33-2548,5 11 1408,8 7-1458,10 1 859,15-2-832,9-7 3432,13-8-3342,6-12 67,1-10-78,-9-6 285,10-22 219,-13-13-45,-1-19-324,-15 3-80,-17 6-77,-7 18-79,-6 12-67,-2 9-23,-3 17-72,0 11-180,1 14-359,8 11-699,9 7-1781,18 6-488,5-11 3641,13 1 0,-15-30 0,0-1 0</inkml:trace>
  <inkml:trace contextRef="#ctx0" brushRef="#br0" timeOffset="110525">11799 14476 14021,'0'-6'6346,"1"1"-3294,-1 5-2671,5-60 161,-3 45-519,2-38 227,-9 92-244,1 4-1,0-9 1,0 3-6,-1 25-12,2-12 1,0-1 0,1 4 403,0-13 0,3-8-358,3-24 56,7-6 38,6-15 40,7-15-3,-4 2 1,0-1-54,7-14-3,-5 10 0,-1 0 87,6-6-45,5-5-72,-5 11-46,-3 14-66,-2 20-18,0 15-72,1 18-101,-10-7 0,1 2-297,1 3 0,1 1-104,2 1 1,-1-2-59,15 19-1152,-4-28 1,6-6-3082,4-8 1,3-2 1192,9 2 0,0-2 3723,-6-6 0,-1-5-68,0-3 0,-3-4 2296,18-13 743,-25 7 1,-1-3 22,-1-6 0,-4-3-1868,6-10-390,-14 8 1,-4-1 176,1-13-180,-1-11-111,-6 5-152,-8 8-60,-22 10-237,-10 16-94,-8 11 61,-16 20 2953,5 12-3059,11-1 0,0 3 75,8-3 1,2 3-116,-5 17 1,6 2-46,17-16 1,6-1 8,2 3 0,9-5-142,45-1 100,9-31-222,-28 0 1,0-4 313,3-8 1,-3-5 16,-5 1 0,-1-4-1367,9-15 0,-1-5 1423,-7 3 0,-2-1-42,-3 0 1,-4-1-103,-4-2 0,-3 0 169,-3 9 1,-1 0-915,1-13 1,-1 2 963,1-11 136,-5 0 319,-8 32-516,1 7 2234,-3 3-2217,5 11 319,0 1-397,0 2 3386,2 0-3432,-2 0 108,1 0-85,0-1-17,0-1 17,1-1-11,0 0 28,0 0-44,0 2 27,0-2 6,0-1-23,0-1 12,0-1-6,0 2-6,0 0 6,0 3-22,0 0 5,0 8 11,0 11 17,0 19-11,-1 1 0,1-6 0,-1 4-11,-2 10 0,0 3-614,1 2 1,-1 3 519,0-10 1,1 1-1,1 0-483,-1 12 0,0-3-87,2-11 1,0-1 674,2 9 0,1-6 0,-1-13 0,3 10 0</inkml:trace>
  <inkml:trace contextRef="#ctx0" brushRef="#br0" timeOffset="111027">12427 14324 18039,'11'-57'2063,"0"0"0,-1 5 0,-1 6-1139,3-7-206,-5 13-125,-2 8-156,-1 11-258,-1 8-89,-1 8-79,-1 7 23,1 12 44,1 30-61,-5 17-15,-1-16 1,-2 3-645,-4 1 1,-1 1 585,-1 4 0,-1-1-9,2-11 1,1 0-213,1 6 0,2 0-959,5-7 1,2-2-1207,2-2 1,2 0 2441,2-2 0,1-4 0,3-8 0,-3-9 0</inkml:trace>
  <inkml:trace contextRef="#ctx0" brushRef="#br0" timeOffset="111210">12338 14361 20532,'-4'-5'4307,"1"0"-3741,3 5-337,-21-63-189,25 41-206,3-17 1,7 3-1129,37 21 78,-18 7 1,1 1 1215,-1 2 0,-3 0 0,-4 2 0,0-1 0</inkml:trace>
  <inkml:trace contextRef="#ctx0" brushRef="#br0" timeOffset="112129">13615 14563 18571,'14'-52'1505,"1"1"0,-5 1 0,-5 7-1259,-11 12 68,-18 5-57,-8 23 35,-15 11-113,13 6 0,-1 5-67,-2 9 0,1 4-416,0 1 1,3 3 322,3 3 1,5 0-37,8-8 0,6 0 31,10 5 0,5-2 3,5 3 67,38-1 23,2-38-29,-16-3 0,1-2 31,1-4 1,-1-3-81,-1-4 0,-2-3 164,-4-1 0,-2-2-48,-4-2 1,-2-1 101,9-29-7,-8 3-38,-9 6 11,-4 13-56,-5 13 586,-4 12-732,-1 10 12,-5 12-34,-5 13-40,-2 25 51,6-1-3,6-13 1,5-1 7,12 13 125,4-21 0,7-5-147,6-9 1,4-6 13,3-4 0,2-5-11,10-13 0,-1-7 22,-8-7 1,-3-5-502,-1-3 0,-4-2 504,-6-5 1,-4-1 4,-8 2 1,-2 0-269,-3-4 0,-1-1 266,-2-1 0,-2-1 5,0 2 1,-2 0 8,-1 6 0,-1 1-1367,-3 5 0,-1 4 1411,-1-6 12,-5 15-11,-5 33 590,-2 13-672,1 18 1,1 5-31,0 13-21,5-12 0,2 1-41,6-10 1,2-1-144,3 5 1,2 3-410,2 12 1,2 1-1034,4 0 0,2-1 1686,2-1 0,0-6 0,2 9 0,-2-18 0</inkml:trace>
  <inkml:trace contextRef="#ctx0" brushRef="#br0" timeOffset="112608">14199 14579 24777,'19'-33'-479,"0"0"0,-4-19 325,27 49 0,9 11-420,-15-5 1,0-2 363,12 1 0,2-2 159,-1-1 1,1-3 106,9-2 0,-2-5 313,-19-6 1,-5-2 196,17-13 521,-28-5-846,-24 22 431,-23 6-118,-23 25-448,18-4 1,-1 2-435,-4 7 1,1 3 338,7-1 0,3 1 277,-11 24-294,15-3 6,14-7-5,21-6 16,7-14 6,8-6 28,5-16 958,3-15-858,-8 2 238,7-15 43,-21 10-40,0-2 6,-6 6-274,-6 8-107,-3 4-22,-1 6-62,0 5-140,2 11-1159,10 27-1787,2 8-3125,5 5 5436,-3-7 0,-10-30 0,0-2 0</inkml:trace>
  <inkml:trace contextRef="#ctx0" brushRef="#br0" timeOffset="113234">15202 14076 18476,'-3'-7'6799,"0"1"-6249,3 6-365,0 0-146,-19-52 34,45 76-45,-7-28-26,16 41 1,4 21-258,-14-23 0,-1 1 0,-1 5 159,-3 8 1,0 8 0,-3 0 0,-1-5-615,0-6 1,-3-3-1,-3 5 145,-4 8 1,-3 6 0,-3 1 0,-7-7 564,-8-2 0,-7-6 0,2-2 0,1 5 0,-1-2 0,-4-4 0,0 0 0</inkml:trace>
  <inkml:trace contextRef="#ctx0" brushRef="#br0" timeOffset="114250">16462 14197 13160,'-11'-2'2786,"-34"-2"1,-11 0-1873,-7 3-717,19 1 1,-5-1 0,4 2 233,5 4 1,4 2-236,-24 14 524,20 10-703,20-8 548,19 11-425,20-12 6,22 5-79,-12-14 0,5-2-31,16 2 1,4-3-9,0 0 0,1 0 263,-3-2 1,-3 0-281,-12-2 0,-6 1 85,-7 4 728,-34 7-751,-6-4 186,-32 12-158,8-7 0,-3 0-67,6-2 0,0 2-4,-13 5 1,2 2-17,13-2 0,5-1 288,-9 9-296,5 5-18,24 2 12,14-13 12,13 17-12,8-23 0,17 0-12,-5-6 12,5 3 17,-11-4-3342,-14 2 3365,-11-6 66,-15 9-16,-10 0-29,-15 9 1,-8 3-34,-3 4 22,1 4-39,18-11 6,8 5-11,27-12 3363,13 3-3940,38-3-129,-12-9 700,10-8 0,-2-3 0,-22 0 0,-2-2 0,0 0 0</inkml:trace>
  <inkml:trace contextRef="#ctx0" brushRef="#br0" timeOffset="115765">8212 16635 25191,'13'-56'265,"1"0"1,-1 2-1,-1 3-142,-3 19 1,-2 0-670,0-5 0,-2-2 585,0-5 0,-1-1 20,-1-4 0,-1 0 5,0-1 1,-1 1-4,-1 4 1,0 3 27,1 9 1,-1 3 446,0-7-525,-1 21 174,-3 20-173,-3 21-12,-1 7-65,-3 16 1,0 8-646,2-8 1,-1 4 671,0-1 1,0 4 0,1-1-72,0-4 1,1-1 0,0-1-21,-1 9 1,1 2-295,2-6 1,1 2 0,3-2-1048,6 7 0,3-2 179,-1 6 0,5-4-1146,6-15 1,5-13-1789,8-22 131,-4-27 4094,-17-27 0,-12-13-186,-2 25 1,-3-1 2282,-2-2 1,-3 1 53,-1 0 0,-2 2-488,-1 4 1,-1 2-404,-9-10 1266,-15 3-1484,16 16 1137,-8-4-1692,17 8-341,9 0-129,17-3 417,16-8-451,24-7 14,-14 11 1,3 1-744,6-2 1,2-1 750,4 0 1,2-1-1,0-1 1,1 0-411,0 0 1,-1-2 432,-3 1 0,-1-2 8,-4 0 1,-2-2 16,-5 1 1,-2 0 63,-5 1 1,-3 0 213,15-18 365,-16 14-136,-12 13-308,-9 10 1205,-4 7-1396,-4 10 1017,-5 12-989,-7 21-75,4-13 0,-1 3-6,-2 5 1,0 4-20,0 3 0,0 3 0,2-1-409,-2 7 0,1 0 410,3-8 1,1 1 0,2-4-8,4-5 1,4-5 16,7 16 17,5-23 11,5-14-12,-4-11 52,13-23 44,2-17 974,-1 0-985,3-15 22,-14 22-11,3-2-33,-7 12-51,-5 13-6,0 11 0,2 11-38,6 11-1,5 11 17,3 4 0,-5-8 22,11 4-11,-8-20 6,13 1-3347,5-23 3352,-12-3 17,10-21 34,-16-1-2224,4-11 2331,-6 4 150,-5 5-229,-8 16 2307,-4 7-2352,-3 10-28,0 3-39,0 5 3386,-5 14-3481,-1 16-96,0 5-307,2 4-1715,9-5 2224,7-10 0,-5-9 0,3-10 0</inkml:trace>
  <inkml:trace contextRef="#ctx0" brushRef="#br0" timeOffset="115940">9648 16081 22940,'-41'11'-1946,"4"-10"1,39 3 0</inkml:trace>
  <inkml:trace contextRef="#ctx0" brushRef="#br0" timeOffset="116382">9870 16092 27186,'-13'-25'16,"4"32"-32,11 33 13,5-2 0,4 1-39,2-10 0,2 0-6,2 5 1,0-1-4,0-2 1,-1-3-28,2 11-18,-13-7-21,-15-6-90,-10-8-191,-9-6-151,-2-8 134,0-14 320,-1-21 134,11 0-3,8 2 1,3-4 153,1-20 87,3 15 1,1 1-37,0-11 370,-4-4-488,4 38 106,-5-3-105,6 15-80,-1 2-10,-2 19-51,-2 11 23,-1 9-12,-2 19-61,3-4-129,3-19 0,1 1-986,1-2 0,2 1 1182,0-2 0,2-2 0,0 3 0,3-8 0</inkml:trace>
  <inkml:trace contextRef="#ctx0" brushRef="#br0" timeOffset="116584">10194 16381 27723,'0'-29'-9831,"-1"12"8711,-3 25 0,1 1 0,1-7 1</inkml:trace>
  <inkml:trace contextRef="#ctx0" brushRef="#br0" timeOffset="117791">10995 16400 23612,'-31'-50'631,"1"0"0,0 3 1,0 6-246,-15 1-117,-2 14-90,-4 16-17,-6 22-489,25 2 1,1 3 370,-22 18-443,12 1 1,1 4 403,15-11 1,1 1-12,-9 12 1,4 1 184,14-12 0,6-2-218,14 14 22,12-18 12,39-14-12,-6-18 0,3-8-364,3 0 0,2-4 386,-12 0 1,3-4-1,-4-1 9,9-12 0,-6-2-3,-11 8 1,-5-4 66,5-18 0,-6-1-59,-17 25 1,-3-2 13,9-27 1,-3-4 2,-9 6 1,-1 0 22,1 0 0,-1 0 25,0-3 0,0 3 22,-2 20 0,-1 5 12,0-7 11,-2 18-140,-2 14 5,0 36 6,-1 11 163,0-2 0,-1 6-163,-1 1 0,0 3-3,0 7 1,-1 2-4,2-16 1,-1 0-1,1-2-3,-1 10 1,2 0-59,2-8 0,1 2 0,2-4-48,5-6 0,3-2 178,5 11 0,6-4-237,3-20 1,4-6 13,4-4 1,2-5 61,3-5 0,0-5 75,0-3 1,-1-7 83,10-18 1,-3-8 16,-13 10 1,-4-3 33,6-13 0,-5-2 30,-16 17 1,-4 2 154,2-21-101,-9 16-95,-13 17-56,0 10 22,-28 23-45,7 8-10,-9 8 4,4 15-32,10 4-12,6-7 879,7 12-918,21-18 362,-1-8-301,19-2-11,12-24 45,1-10-11,8-11-11,-20-4 22,-2-10 50,-11-8 6,-4 0 17,-5-3 28,-8 19-51,0 11 28,-6 7-100,1 10-3392,-8 12 3386,6 0-23,0 16-22,12-8 34,8 8 11,5-9-28,29 0 6,4-15-40,-1-7 1,6-7 35,0-7 1,1-5-286,2-3 1,-2-5 316,-3-3 0,-5-5 2,-13 3 0,-5-4 26,-3-2 0,-4-2-9,-6 8 0,-2-3 28,2-23 0,-3-2-188,-6 17 1,0-1 184,2-17 1,-2 1-29,-2 24 1,-3 2 235,-5-30-141,0 40-89,-5 1 561,4 24-572,-12 39 6,6-9-29,-4 17 0,0 5 1090,8-15 1,2 1-1127,-3 20 0,2 2-73,9-8 0,3-1-126,3 0 0,3-1-308,4-2 1,1-2-475,1-3 0,-1-2-610,-1-4 0,-1-3-7093,7 20 8000,-8-22 1,-6-18 0,-3-13 0</inkml:trace>
  <inkml:trace contextRef="#ctx0" brushRef="#br0" timeOffset="118284">12330 16240 14185,'-3'-6'9214,"1"2"-6385,2 4-2465,-57-61-241,43 46-123,-15-18 0,11 4-28,42 25-89,24 0-4,-14 1 1,3 0-62,6-1 0,3 0-90,14-5 1,-2-1-337,-17 3 0,0 0 538,13-8 0,-5-1 37,-9-1 156,-8-4 0,-2-2 17,-2-7 129,2-12-112,-20 22 224,-17 4-113,-11 12 845,-18 6-822,-12 10-160,14 2 1,-1 3-82,-2 4 1,1 0-46,5-3 1,2 2 0,-3 7 0,6 0-34,9 4 153,1 9-131,31-16-44,19-11 10,22-9 23,-21-7 1,1-4 16,9-6 0,-1-2 5,-13 3 1,-2-1 8,9-8 0,-4-1 64,-1-8-3279,1-4 3509,-11 6 11,-11 8-67,-7 8-112,-5 7-95,0 3-51,-3 7 23,-5 8 11,-7 12 3358,-6 12-3470,1 11-33,6-7-631,7-6 1,4 2-101,7 18 0,-4-5 0,6-19 0</inkml:trace>
  <inkml:trace contextRef="#ctx0" brushRef="#br0" timeOffset="118616">13806 15912 15468,'-47'10'3540,"0"-1"0,8-2-2868,-10 3 0,6-5 56,32-11-465,8-7-167,18-10-68,21-7-84,-7 13 0,3 1-868,10-1 0,3 1 282,7 1 1,3 1-1123,3 2 0,2 2 1621,2 2 0,-3 2 0,-24 2 0,-4 2 1,21 0-1</inkml:trace>
  <inkml:trace contextRef="#ctx0" brushRef="#br0" timeOffset="118777">13797 16250 25007,'49'-10'-458,"0"0"1,1 0-1,-1 0 1,10-1-1,-2-1 1,-10 3 0,11-1-1,-25 4 1</inkml:trace>
  <inkml:trace contextRef="#ctx0" brushRef="#br0" timeOffset="120033">14701 16349 18265,'26'-52'1454,"0"-1"1,0 1 0,2-5 0,-3 1-1161,-3-2 0,-4 1-303,-10 14 1,-1 1 210,-1 3 0,-1 1 157,-5 1 0,-4 5-253,-8 8 169,-30 28-242,-5 25-28,15-2 1,-1 5-691,1 6 1,3 1 681,4-6 0,3 3-14,-7 20 1,4 1 4,4 1-153,4 0 0,7 0 75,18-6 81,0-17 0,5-4-25,15-3 17,3-22 1,1-5 32,5-8-1320,17-20 0,-1-6 1321,-8-4-2,-15 9 0,3-6 0,-6 4 429,3-16-399,-7 3 0,-2-3-17,-6 6 0,-3-1 7,0-2 1,-1-3-1,-1 3-21,0-3 0,0 1 45,-2-2 1,0-3 0,-1 6 512,1-9-444,-2 7 1,0 4-10,-3 18-85,-1-2-73,-1 27 50,0 17 3071,1 25-3085,-2-11 0,1 3-3,-2 10 1,0 2-327,-3 7 1,0 2 264,-1 6 0,-1 1-23,1-18 0,1-1 1,0 0-1014,1 0 0,1 0 1,0-2 939,0 7 1,3-2-317,4 0 0,5-3-634,10-12 1,4-4 218,2-2 1,5-3-1045,11-4 0,2-6 501,-11-9 0,0-4-775,12-5 0,1-7 1915,-10-3 0,-2-3 832,1 1 0,-1-4 3475,10-19 1,-6-4-2866,-20 17 1,-3-1-323,9-16 1,-3-1-852,-13-12 454,-6 16 2540,-13 1-2764,3 25 361,-25-2-457,7 20 374,-15 10-452,12 4 39,-13 28-56,17-8-17,8-9 1,3-1 3386,1 9-3454,11 9-3392,23-19 3454,-2-1 6,24-16 21,-11-17 18,9-9 50,-6-9-6,-11 1 124,-5-9 44,-11 4 141,-1-9-141,-4 13 3253,-2 7-3483,-2 14 29,-3 7-17,-5 10-5,-12 19-7,6-5-21,-7 22-29,17-3 1,8 0-51,23 7-34,28-26-191,-21-16 1,2-4 310,-3-6 1,1-3-6,4-6 1,-2-5 13,-7 0 0,-1-4 3,12-11 0,-2-4-3,-7 2 1,-3-3-1574,2-9 0,-3-3 1626,-7 1 0,-4 1-39,-2 7 1,-2-2-52,1-8 0,0-1 219,-3 7 0,0 2-48,-1 3 1,-1 2-100,3-19-46,-9 35 361,-1 14-361,-4 7 3297,-10 24-3297,1 9 0,-1 4 0,3-10 0,1 2-215,1 11 0,0 6 1,2-7 214,3 18-477,4-11 1,2 9 0,2-5-4440,5-2 1,3-2 4149,-1 14 1,1-5-1,8 0 1,-12-40-1</inkml:trace>
  <inkml:trace contextRef="#ctx0" brushRef="#br0" timeOffset="120242">16056 15950 25618,'48'3'-421,"0"0"1,-1-1 0,-2-1-2005,-10 0 0,-2-1 1009,24-4 1,-22 1 0,-17 0 0</inkml:trace>
  <inkml:trace contextRef="#ctx0" brushRef="#br0" timeOffset="120734">16864 15975 26570,'11'-31'940,"-6"4"-839,-13 9-45,-6 6-73,2 6 29,-22 13 27,-2 8-62,-20 13 1,3 6 22,5 3-6,16-7-33,10 10 34,17-21 5,24 12-12,17-22 46,27-3-9,-30-9 0,1-3 23,0-3 0,-2-2 41,16-10 98,-19 1 1,-4-1 87,2-7-117,6-10-158,-20 16 0,-6 8 0,-6 7 0,-1 4 0,-3 4 0,-5 9 0,-6 12-1116,-5 17-7481,-2 17 7825,4-2 0,6-17 1,5-16-1</inkml:trace>
  <inkml:trace contextRef="#ctx0" brushRef="#br0" timeOffset="121374">17008 16200 24945,'-22'-33'-631,"4"0"0,18 45 0</inkml:trace>
  <inkml:trace contextRef="#ctx0" brushRef="#br0" timeOffset="121565">17018 16713 23632,'-32'38'-147,"0"0"0,0 0 0,0 0 0,-1 1 0,8-7 0,-1 3 0,2-2 0</inkml:trace>
  <inkml:trace contextRef="#ctx0" brushRef="#br0" timeOffset="124315">8375 18000 18828,'-4'3'4521,"1"0"-3457,3-3-599,-42 59-264,32-45-89,-14 20 0,7-9 393,24-36-326,5-8-117,4-7-1716,-2-1 0,0-4 1766,6-21-73,-6 11 0,-2-3-17,-5 1 1,-2 0 16,-1-6 0,-2-1-442,-3-3 1,-2-2 435,1 0 1,-2 0-134,-1-6 0,-1 4 142,2 23 0,0 4 2716,-3-25-2764,2 64 6,-3 26-3,1-1 1,0 3-393,0-1 0,0 4 382,-2 12 0,-2 6 0,2-4-591,0-7 0,0 3 496,-1 3 0,-2 10 1,0 1-1,2-5-186,2-8 1,1-3 0,0 3-388,0 1 0,0 4 1,1 0-1,1-3-1614,3 2 1,2-3 0,2-3 1973,0 11 0,2-6 1,1-19-1,-1-6 1,2-3-1</inkml:trace>
  <inkml:trace contextRef="#ctx0" brushRef="#br0" timeOffset="125049">8040 18255 13211,'-6'-4'7796,"2"1"-7196,4 3-164,0 0-289,21-64 4,20 32-783,-6-12 0,4-1 682,8 19 1,3 4-40,-10 2 0,1-1 25,12-8 1,1-3 11,-17 10 1,1-2 0,-1 0-883,6-5 1,1 0 0,-2 0 908,11-8 1,-4 1 190,-3-1 0,-8 1 225,-6-7 69,0-7-308,-16 15 466,-7 3-444,-6 21 475,-2 2-670,-5 25-6,-6 23-48,2-7 0,-2 3 1422,-2 8 1,-1 3-1431,0 4 0,0 2-42,1 0 0,0 0-17,2 0 0,1-3 22,2-11 0,1 0-5,0 3 0,2 1-48,2-7 0,0-1 268,2 25-212,3-11 84,2-35 12,6-18-7,5-16 74,8-20-68,6-11 109,-14 24 1,1 1-138,16-21-5,-3 14 22,-6 15-61,-4 12 33,-4 17-5,1 10-40,1 14 241,-1 8-280,-2 3 6,0-4 50,2-9-28,3-13 62,4-12 6,4-17-40,3-13 22,1-15-21,-7 4 189,4-22-50,-15 18 23,3-14 100,-9 21-72,-5 9-17,-2 11-62,-1 7-106,-1 3 0,-2 9-40,-3 7 23,-3 11-73,0 7-184,1 2-337,5 0-761,4-4-2213,8-6-6263,6-11 8345,0-7 1,-4-7 0,-7 0-1</inkml:trace>
  <inkml:trace contextRef="#ctx0" brushRef="#br0" timeOffset="125226">9575 17678 24564,'-38'-13'-9831,"16"14"9244,43 33 1,-7-12 0,-5-9 0</inkml:trace>
  <inkml:trace contextRef="#ctx0" brushRef="#br0" timeOffset="125686">9917 17816 21623,'0'-5'3456,"0"1"-2380,0 4-1059,-33-41-4224,21 48 4224,-23-38 843,32 61-788,15 8-49,2-3-12,16 15-73,2-13-33,3 3 22,-7-10-240,-2 17-153,-22-9-133,-5 7 3605,-10-14-3885,-8-12-107,2-14 134,-4-8 460,1-14 375,4-16-3072,7-28 3279,4 14 113,5 8 0,1-1 455,0-11 250,1-7-106,-5 17-297,-2 16-263,-2 12-208,-2 8-94,-2 8 60,-6 17-83,4 0 6,-14 35-63,12-12-360,3-5 0,2 2-3063,0 21 3463,4 1 0,5-32 0,1-13 0</inkml:trace>
  <inkml:trace contextRef="#ctx0" brushRef="#br0" timeOffset="126158">10471 17989 21971,'-3'-2'3047,"0"0"-2279,3 2-1138,-21-10-2565,25 19 2935,-8-9 0,16 13 0,2-5 0</inkml:trace>
  <inkml:trace contextRef="#ctx0" brushRef="#br0" timeOffset="127501">10967 17812 23595,'-2'-5'3092,"0"1"-3036,2 4-45,-17-26 34,14 66-17,-17-11-51,16 11 1,3 6-3,-4-7 0,0-3-9,-6 19 29,3-18-46,4-6 40,5-22 22,3-5 113,17-25-85,-4 3 50,6-8 1,2-4 22,7-14 45,0-1 0,2 0-110,-12 15 1,0 2-34,7-8 0,1 3 3,14 1 22,-9 13-6,17 8-16,-14 15-6,14 9-72,-13 12 27,-7 7 1,0 13-29,-13-15 23,3 3 28,-7-21 83,17-13-66,-11-4 11,22-19-17,-24 6 84,6-6-67,-14 7-17,-5 7 134,-4 2-95,-2 5 12,0 1-46,4 4-16,5-1 11,11 1-28,14-5 11,14-5 23,8-7-45,1-6 44,-7-5 18,-15 3 27,1-15-44,-21 8 72,2-10-5,-16 14 218,-12-7-129,-4 14-33,-9-6-34,-1 15-82,-3 6-13,0 13 0,0 11 0,9 4-24,-2 29 13,15-7-34,2-13 0,3 1-369,11 22-325,11-6-700,14-7-1545,16-11 726,-18-21 1,2-5-1141,6-5 0,0-6 1622,5-4 1,0-4 2035,2-6 1,-2-2 321,-9 4 1,-1-2 2537,13-13 0,-3-1-1115,-19 10 0,-2 1-762,11-10 1,-2 1 61,5-9-476,-11 13-218,-9 11-404,-10 10 207,-7 3-6,-15 18-358,3-6 12,-21 21-56,-15 4 294,20-15 0,-3 1-300,-18 8 0,0-2 11,-7 2 3,21-11 0,6-8 317,13-22-96,15-5 0,10-16-33,12 4-45,8 2-85,3 6-16,1 9-3397,4 14 3324,-13 5 45,5 16-6,-16 3 18,2 9-1,-1-2-78,2-3 50,6-8 3297,12-9-3437,12-9 6,14-12-235,-26 1 1,1-2 349,2-4 0,1-2 24,-1-3 1,-1-2 25,-3-3 0,-1-3-3,-3-4 1,-4-3-1,-3-4 0,-3-3-456,-2-6 0,-4-2 459,-2-5 0,-3 0 8,-3-2 1,-3 1-6,-3 3 1,-2 2-46,-2 8 0,-1 2 0,-7-17 0,2 25 0,3 17 0,3 18 0,3 19 517,3 23-517,-2-10 0,0 2 0,1 11 0,-1-1-151,1-7 0,-2 2 151,-1 0 0,-1 4 0,1-2 0,-2 1 0,1 1-85,-1-3 1,0 3 0,0-3-440,-1 8 1,0-2-1872,1-4 0,1-3 2395,1-5 0,0-3 0,0 3 0,2-15 0</inkml:trace>
  <inkml:trace contextRef="#ctx0" brushRef="#br0" timeOffset="127693">13235 17472 24290,'-4'-3'2576,"1"1"-7581,3 2 4904,20-56 246,15 37-991,-4-11 0,4 1-3937,6 23 0,2 7 4783,-3-3 0,-3 2 0,14-1 0,-23 1 0</inkml:trace>
  <inkml:trace contextRef="#ctx0" brushRef="#br0" timeOffset="128051">13864 17460 25786,'42'-41'-2530,"-1"0"0,-14 5 0,2 8 1397,19 25 1,-1 9 0,-17-3 0,-1 1 0</inkml:trace>
  <inkml:trace contextRef="#ctx0" brushRef="#br0" timeOffset="128243">14080 17701 16798,'-6'2'7091,"2"0"-4130,4-2-2849,19-20 238,6 8-476,7-4 0,3 0-171,14 5-383,-8 3 0,3 3-4236,1 1 1,-2 1 3341,-9 1 0,-2 0 0,4 0 0,-7 1 0,-17 1 0</inkml:trace>
  <inkml:trace contextRef="#ctx0" brushRef="#br0" timeOffset="129034">14816 17479 18997,'1'-3'7063,"0"1"-6285,-1 2-83,23-63-516,-17 48-117,17-44-51,-25 84 11,0-3-11,-5 34-33,2-21 0,0 2 24,-1 8 1,0 1 5,1-7 1,1-1-20,2 3 0,1-6 50,6-9 39,1 1-50,2-23-56,4-16-39,10-20 98,-4 0 0,0-4 5,1 3 0,-1 0-5,-1-3 0,-1 2 64,10-18 12,0 13-63,1 4-55,5 8-11,-10 18-17,15 11-6,-16 4-330,27 26-107,-22 3 53,-7-9 1,-1 2-967,4 20-503,-2-4-2185,13-8 3584,-6-19 1093,11-14 22,-17-13 2033,11-20-1764,-16 12 549,12-16-386,-13 14 72,2-2-700,-8 11-269,-3 3-95,-8 12-28,-3 6-23,0 3-10,-1 5-51,3 13-28,20 5 0,9 6 30,4-22 1,3-4-8,26-1 38,-19-14 1,-1-6 134,-8-11 0,-4-5 50,18-19-39,-29 11 1,-5 0 173,-4-14-85,-5 3-100,-5 8-50,-2 9-236,-2 9-778,1 12-1103,0 14-6464,1 16 7671,2 5 0,1-10 0,1-9 0</inkml:trace>
  <inkml:trace contextRef="#ctx0" brushRef="#br0" timeOffset="129574">16200 17842 26049,'49'-40'578,"-1"1"1,-3 0 0,-7 1-465,-20 10 1,-5-1-510,1-4 0,-3-2 474,4-24 7,-7 7 1,-3-3-39,-2 14 0,-2 1 155,1-17 0,-1 0-172,-3 16 1,-1 4-32,-4-8 154,-2 20-154,-3 31 0,-6 16 0,-7 24 0,10-14 0,-1 4-186,0 7 0,0 3 186,0 3 0,1 2 0,0 1 0,2-1 0,3-11 0,2 0 0,0 11 0,4-1-57,11 8 57,0-20 0,5-3-119,25 1 74,-1-18-22,-2-13 0,1-7-286,19-14 372,-15 3 1,0-8 19,1-21 0,-5-8 20,-7 6 0,-3-3-306,-4 1 0,-1-4 0,-3 3 247,-2-1 0,-4 0-123,-2-2 0,-1-4 0,-2 3 123,-2 2 0,-1 0 0,-2 6 0,-1-4 0,0 5 0,-2 3 0,-2 3 48,-5-14-48,3 24 299,1 19-299,0 24 0,-3 23 0,2-7 0,0 4-85,-1 11 0,0 2 85,0 9 0,-1 2 0,3-17 0,0 1 0,0 1-33,0 1 1,0 1 0,1-1-1019,0 1 0,0 0 1,1-2 1050,-1 14 0,1-5 0,1-18 0,1-4 0,1 1 0</inkml:trace>
  <inkml:trace contextRef="#ctx0" brushRef="#br0" timeOffset="131050">7053 18435 18790,'50'-34'56,"0"-1"0,-6 1 0,-10 14 292,-24 26 231,-20 13-389,-25 13-179,1-1-45,-2-5 1,-1-1 16,-13 13 25,21-16 1,2 1 109,-3 10 8,19-15 176,16-9 47,7-6-47,11-2-46,8-2-82,12-3-129,-15 0 5,8 1-72,-20 2 22,-1 6 72,-7 5 85,-10 14-106,-3-4 95,-8 11-3392,1-12 3363,-3 4-162,0 1 6,5-5 28,1-1 28,6-3 11,9 2-67,5 2-6,4-1 3414,14 9-3397,-11-13-72,15 14 133,-12-10 34,0 4 23,-8 0-17,-14 3-157,-13-2-1770,-18 0 1854</inkml:trace>
  <inkml:trace contextRef="#ctx0" brushRef="#br0" timeOffset="132730">7565 18496 9542,'-3'-1'5383,"0"1"-3216,3 0-1920,11-6-68,-4 4-50,8-2 464,-10 15-374,-7 3-90,-7 12-45,-9 4 5,-4 2 30,-1 0-91,6-9 16,2 1 35,10-13 50,0 2 100,10-5-27,4-2 123,5 0-34,2 0-263,-2-2 22,11 3-39,-6 0-39,9 4 84,-10-1-28,-4 3-44,-8 2 38,-3 2-3380,-9 7 3324,2-8-5,-6 8 72,7-7-66,0 3-62,3 0 95,5 1-51,3-1 3320,5 2-3375,1 0 50,0 0-6,-6-10 55</inkml:trace>
  <inkml:trace contextRef="#ctx0" brushRef="#br0" timeOffset="135096">4864 6905 28850,'-40'40'2196,"5"11"-1891,26-13 0,4 3-3150,0 3 0,1 0 2621,3-3 1,0-4 0,2 13 0,1-22-1</inkml:trace>
  <inkml:trace contextRef="#ctx0" brushRef="#br0" timeOffset="135521">7457 6929 21549,'1'-5'2764,"-1"2"-2112,0 3-403,4-3-8,-3 24-347,2 8-63,-2 6 0,-1 3-256,1-3 0,-1 0-192,1 0 1,-1 0-1411,-1 2 0,-2-2 2002,-2 15 0,1-8 1,0-19-1</inkml:trace>
  <inkml:trace contextRef="#ctx0" brushRef="#br0" timeOffset="136282">4623 7246 24006,'-15'-30'-330,"-1"0"1,-20-5 168,-2 67 945,-4 5-317,3-5 427,-6-1-283,24-18 133,-12 4 401,22-25-812,4-7-120,13-18-114,23-20 29,-3 13-114,3 4 0,4 0-1657,-7 13 0,0 1 1668,0-1 0,1 0 52,1 5 1,-1 4 491,5 5 215,9 2-348,-10 8-162,28 22-582,-28-6-63,1 4 1,0 2-1330,11 11-715,-15-10 1,1-1 2325,-4-2 1,-1-1 0,7 5 0,-14-10 0</inkml:trace>
  <inkml:trace contextRef="#ctx0" brushRef="#br0" timeOffset="136937">6858 7012 27152,'39'-22'819,"0"0"0,-2 0 1,-13 9-273,-22 15-2137,-4 9 1868,-5 5 297,-8 11-171,-7-3 1,-1 0 213,-7 6-135,-1-5 0,1-1 12,9-11-36,-8 4-459,21-14 0,2-8 0,17-21 0,0 1 0,24-27 0,4 10 0,2 0 0,-5 16 0,-1 2 0,4 2 0,6 0 0,4 1 0,-15 11 0,1 1 0,18-5 0,2 2 0,-2 3 0,0 3 0,1 1 0,0 2 0,-3 3 0,0 3 0,-7 2 0,-3 6-1032,-6 3 1,-5 6 769,-7 8 1,-5 2 0,3 4 0,-13 4 0</inkml:trace>
  <inkml:trace contextRef="#ctx0" brushRef="#br0" timeOffset="290817">6279 4362 20347,'0'-8'4279,"0"1"-3792,1-54-313,-1 45-208,1-45 6,-3 69 73,0 11-6,-2 35-33,0-8-18,-1-3 1,-1 1-45,0 4-919,-4 8 1,1 2 279,5-25 1,0-2 167,-2 14 1,0-2-3092,4 0-4050,4-22 6895,0-3 0,1-10 0,-2-6 0</inkml:trace>
  <inkml:trace contextRef="#ctx0" brushRef="#br0" timeOffset="291199">5973 4590 25623,'-37'-9'521,"0"0"0,-22-5-499,59 13-16,3 23 5,0 4 0,4 24 6,4 0 5,7-2 1,0-12-12,28 0 22,-12-28 1,4-6-23,-1 1 1,2-3-102,1-4 0,-1-4 121,3-8 0,-3-3-20,11-6-25,-16 7 0,-1 1-76,-1-2-1719,-7 3-342,-15 9 1320,5-4 0,-11 9 1,2-3-1</inkml:trace>
  <inkml:trace contextRef="#ctx0" brushRef="#br0" timeOffset="292910">6945 4061 9365,'1'-50'1287,"-1"0"0,1 0 1,-1-1-1,0-1 0,-1 4-658,0-2 0,0 4-450,-1 5 0,0 4 1878,-3-10-1732,3 26 821,-2 5-1168,2 16 2522,1 9-2455,2 24-20,0 11 0,0 7-17,-1-5 1,0 2 504,0 0 0,-1 2 0,0-1-516,-1 9 1,-1-1 7,-1-1 1,0-1-300,2-6 1,-1-2 298,1-8 1,0-4 16,1 13 29,3-22 105,1-16 24,6-17 1078,7-11-1163,7-17 17,7-13-59,-13 21 1,0-1-18,1-1 0,1 0-8,0 1 0,1 1 679,17-18-696,-9 15-11,5 5-33,-12 16 21,8-1 29,-5 14-45,1 7 6,0 11-40,0 8-22,-5-3-157,8 16 45,-9-14-16,7 10 77,-10-17 118,-2-9 51,-2-10 5,3-14 12,5-9 21,5-9-16,3-4-16,0 2-1,-2 5-28,-6 7 0,-8 8 0,-4 8-22,-1 7 17,1 2-1,6 2-21,4-3 16,8-5 11,8-8-6,7-9 35,5-10 27,-4-7 39,-8-1 17,-11 1 1,-13 5-18,-11 6-28,-10 7-16,-9 5-23,-8 6-11,-4 7-11,-2 8-23,1 7 12,3 8-17,8 2-17,10-4-62,7 16-27,13-12-124,11 14-218,16-11-241,12-3 113,-17-15 0,2-2 175,5-1 1,1-2 117,4-2 0,1-3 182,-1-3 0,1-5 123,2-5 0,-3-3 56,11-8 56,-24 3 1,-4-1 234,-4-7 51,-1-9 28,-7 1 45,-7 3-6,-7 7 238,-7 9-552,-9 9-89,-11 13-12,-2 9 1,0 2-51,-7 7-14,5 2 1,5 2-49,17 4 46,7-1-6,21-10 11,12-19 0,7-10 5,-7-3 62,13-18 85,-14-5-91,0 2 107,-9-4 28,-13 15-11,-2-1-28,-3 6-51,-2 7-78,0 6-39,-1 3 0,-2 8 0,-1 6-29,2 12-21,0 6-107,8 3-359,12 5 253,0-16-482,23 2 173,3-20 401,-11-4 0,3-2-350,5-5 0,3-2 479,4-3 0,1-3-1507,0-3 1,0-2 1629,-3-2 0,-2-1 75,-6 0 1,-2-2 58,-3-5 1,-3-2 305,8-17-241,-12 3 190,-22 11-174,-19 17 384,-17 1-512,-24 18-76,11 9 0,-1 4 1330,12-4 1,1 2-1395,-15 10 0,4 3 300,0 13-328,4-1-1626,28-7 0,7-2 1614,8-4-5,27 16-16,20-37 24,-15-7 0,4-3 173,2-4 1,2-5-160,8-10 1,0-4 10,-8 0 1,-3-1-1,-1-1 1,-4-1-228,-4-4 1,-5-1 257,-7 2 1,-3-2 21,2-9 1,-2-3 117,-4-7 1,-4 1-12,-3 14 1,-3 2 1564,-4 1 1,-1 5-1657,-4 8-74,-5 12 0,3 13 0,-3 11 0,3 5 0,3 13 0,1 7 0,2-1 0,2 4-104,1 2 1,1 3 0,1-1-359,1 8 1,2 4 143,2 0 1,2 8-1,1-1 1,-2-12 0,-2-11-1,0-1 1,2 13 0,0 1-1,0-1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8:55:20.8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4544 4017 21226,'1'-64'1454,"1"1"1,-2 6 0,1 9-1007,3 11-191,-3 14-173,1 14-78,0 11 11,3 20 5,3 20-576,-2-8 1,-1 4 533,-1 9 1,-1 3-135,-3 6 0,-2 7 154,-1-13 0,-3 6 0,1-1 0,0-7 0,-1 2 0,1-3 0,-1-1 0,0 1 0,0 0 0</inkml:trace>
  <inkml:trace contextRef="#ctx0" brushRef="#br0" timeOffset="957">4613 3649 14986,'-38'-12'663,"0"-1"0,-1 1 0,17 4-232,26 8-17,8 0 51,19 1-213,5-1-140,3 0 91,4 0-52,-5-2-93,-5-1 1,2-1-495,0-1 0,-1 0 452,2 0 1,0 0 14,9-2 0,3 1 2,-3 1 1,2 0 0,4 0-15,1 0 1,4 1-1,3-1 1,2 0-603,-1 1 0,4-1 0,2 1 1,-2-1-1,-2 1 585,2 0 1,-4 0 0,2 1 0,3-1 17,-6 1 1,6-1-1,1 1 1,-1-1 0,-3 1-1,-8 0 11,5 0 1,-7 1 0,7-1 25,-10 0 1,6 0 0,5 0-1,1 0 1,0 0 0,-4 0 0,-4 0-505,10 0 0,-6 1 0,-1 0 0,4-1 497,-6 0 0,2 0 1,2 1-1,0-1 1,-1 0-1,-4 0 18,11 0 1,-2 0 0,-3 0 0,-3 1-28,3-2 0,-4 1 0,0 0 24,-2 0 0,-1 0 1,-6 0 211,-7 0 0,-4 0 922,27-5-537,-44 2-572,-22 1 2372,-19-5-2361,10 5 3425,-11-5-3347,5 2-101,-1 1-50,-4 2 0,4 3 11,3 1 1,-4 4-46,11-2 0,-3 5 12,9-3 5,1 1-22,2 0 17,1 4-12,2 2 17,2 9 23,1 0-29,10 31 1,0 3-3,-6-21 0,0 3 5,2 8 0,-1 2-396,-2-3 0,-1 2 393,-1 1 1,-1 4 0,0-2 8,1 13 0,-1 0-13,-2-15 1,0 1 0,-1-3 3,0 6 1,-1-4 0,0-11 0,0-1-173,0 10 1,-1-2 166,-5 12 5,0-14 1,-4-1 28,-20 8-3014,-16-11 2991,8-20-830,4-13 1,-1-4 829,-2-2-684,-4-3 1,-4-1 664,5 0 0,-2-1-252,-15-2 1,-4 0 268,15 3 1,-2 0-1,-1 1-2,-3 1 1,-1 0 0,-1 0-10,-3 1 0,-2 0 0,0 2 102,-3 0 1,-2 1-1,0 1-95,12 2 1,-1 0 0,0 1 0,2-1-5,-6 1 1,2 1 0,-4 0 23,6 1 1,-4 0-1,-1 2 1,0-1-1,3 0-28,1 0 0,3 0 1,0 0-1,-5 1 4,-4 0 0,-4 0 0,-2 1 0,1 0 1,1-1 0,8 0 0,-1 0 0,2 0 1,1 0-1,2 0 0,-3 0 1,2-1 0,1 1 0,-4 0-13,1 0 0,-3 1 0,0 0 0,1-1 0,4 0 83,-8 0 0,5 0 1,0 0-3351,-7 1 0,0 0 0,7-1 2544,8-1 0,10-2 1,17-1-1,20-2 1</inkml:trace>
  <inkml:trace contextRef="#ctx0" brushRef="#br0" timeOffset="1582">10004 3794 19535,'-16'-50'1145,"1"1"0,0-1 1,-4-11-1,1 8-876,-2 1-263,9 32-57,8 16 34,3 25 79,0 18-51,1-3 0,-1 5-575,1 8 0,-1 4 530,0 8 1,1 3-553,-2-18 1,1 1 0,1 0 364,0 0 1,1 0 0,2 0-170,-1-3 0,2-1 0,1-2-680,6 12 0,3-4-202,0-13 1,3-6-3097,13 4-3233,-6-33 7601,-11-14 0,-7-1 0,-5 3 0</inkml:trace>
  <inkml:trace contextRef="#ctx0" brushRef="#br0" timeOffset="2150">9993 3944 12785,'-6'-61'2309,"0"0"1,1 11 0,-1 4-1700,1 11 1,-1 5-141,-1-2 427,4-10-869,6 25-23,17-15-27,20 18 19,-6 5 0,4 2-407,13 0 0,4 1 408,-11 3 0,3 1 0,1 0-6,6 0 1,2 0 0,2 1-12,4 0 0,1 0 1,2 1-612,-15 0 1,2 0 0,0 0 0,0-1 617,2 1 1,0 0 0,0-1-1,1 1 6,2-1 1,0 0-1,0 0 1,0-1-2,3 0 0,0 0 0,0-1 0,-3 0 3,6 0 0,-2 0 1,3-1 0,-10 1 1,5-1 0,0 0 0,0 0 0,-5 0 3,-3 0 0,-4 1 1,1 0-1,2-1-1,3 1 0,4-1 0,1 1 0,-1-1 0,-4 1 1,0 0 1,-2 0-1,-2 0 1,-1 0 5,12 0 1,-2 0-1,-2 0-203,-8 0 1,-1 0 0,-2 1 256,8-2 1,-4 1 19,-12 0 0,-5 0 99,8-3 454,-20 3-606,-12 2 2374,-5 3-2113,-3 13-205,-1 10 1093,-2 16-1089,0 11-44,2-20 1,0 1-274,1 6 1,1 1 245,4 6 1,3 1-583,2 4 1,3 2 523,5 4 0,1 1 36,-4-17 0,0-1 0,0 1-11,1 1 1,0 0 0,-2 1-15,-1-2 1,-1 0-1,-3 0-6,2 18 1,-8-1-331,-8-5 1,-8-3 361,-9-5 1,-8-5 28,-10-4 0,-8-6-415,11-11 1,-4-3-1,-1-3 418,-7 0 0,-3-3 0,-1-2-6,-7-2 1,-1-1-1,-3-2-5,12-3 0,-1-1 0,-1-1 0,0-1-364,-3-1 0,-1-1 0,0-1 1,0 0 364,-1-2 0,-1-1 0,1 0 0,0-1-6,0 1 1,2-2 0,-1 1 0,0 0-2,2 0 0,-1-1 0,1 1 1,0 0-3,-1 0 1,1 0 0,0 1 0,-1 1-1,-1-1 1,0 1 0,-1 0 0,1 1-12,-3 0 1,1 1 0,-1-1-1,0 2-19,0 0 0,-1 0 0,0 2 0,1-1-55,1 1 1,0 1-1,1 0 1,1 1-183,4 0 1,0 0-1,1 1 1,-1 0 118,1 1 1,-2 1 0,3 0-1,5-1 1,-8 1 0,6-1-1,5 2 1,-1 0 0</inkml:trace>
  <inkml:trace contextRef="#ctx0" brushRef="#br0" timeOffset="3224">15312 3961 20991,'18'-60'1086,"0"-1"1,-3 8 0,-2 4-729,-3 14 0,-2 5 97,0-14-254,-6 17-285,-2 15-28,0 13 118,1 18-6,2 20-20,1-9 1,0 4-13,1 7 1,0 3-720,1 7 1,-1 1 548,-1 2 1,0 1-43,-2-2 1,0 0-385,0-6 1,0-1 190,-1-9 0,0-3-1781,2 15 1333,2-37 471,4-25 565,5-35 8,-7 16 1,0-2 264,0-7 0,-2 0-136,-1-5 1,-1 0 33,-4-1 0,-1 1 28,-2 0 0,-2 2-28,-2 3 1,-1 3-60,-7-17 356,5 24 0,0 2-479,2 3 51,-2-19-247,34 25 28,0 0 0,12 11 0,7 3 0,4 2 0,4 1-683,-4 0 1,3 0-1,1 1 707,8-1 0,1 1 1,-2-1-3,-9 1 1,-1 0-1,5 0-11,0-1 0,7-1 0,3 1 1,-4-1-1,-6 1-449,-4 0 0,-6-1 0,6 1 461,5-1 1,7-1-1,2 0 1,-1 1-1,-7-1 7,2 0 0,-5 1 0,2-1-328,-4 2 1,1-1 0,1 0-1,-2 1 335,12-1 1,-2 0-1,1 1-6,0 0 1,0 0 0,-5 1 2,0 0 0,-2 0 8,6 0 0,-4 0 50,-2 2 31,6-1-23,-16 1 1311,-15 1-1377,-11 3 2013,-5 3-2007,0 6 2329,4 4-2307,9 11-6,1 7 29,-3 3 5,-5 3 16,-12-3 23,-5 7-45,-5-11 0,-1 2-411,-1 0 0,1 1 369,-2 3 0,0-1 0,1-5 0,2 1-3,2 18 1,4 4-20,5-16 1,2 2-1,1 0-383,-1 6 1,1 1-1,1-1 383,2-3 1,2-2 0,-2-3 12,0-5 1,-4-3 33,-10 27 79,-31-28-68,2-15 1,-7-3-305,-7-6 1,-6-4 0,-4-2 251,4-2 1,-3-2 0,-2-1-1,0-1-512,-4 1 0,-1-2 1,0 0-1,-2-1 517,10 0 0,-1-1 1,-1 0-1,2 0 1,0 0 3,-5-1 0,2-1 0,0 1 0,-1 1-48,2-1 0,1 1 1,-1 0-1,-6 1 27,4 1 0,-6 0 0,-2 1 0,0 0 0,2 0 0,7 1-398,1-1 1,6 1-1,0 0 1,-5 1 361,0 0 1,-6 0-1,-2 0 1,1 0-1,4 1 1,8 1-315,-1 1 0,8 1 0,-1 0-2913,-11 2 0,-1 0 0,5 0 1912,3 1 1,6 1-1,-17 4 1,50-7 0</inkml:trace>
  <inkml:trace contextRef="#ctx0" brushRef="#br0" timeOffset="4224">20353 3969 19418,'6'-58'1092,"1"0"0,0 0 0,0-4 1,-1 5-715,-5 6 0,-3 7 306,-4 5-420,-1 8-303,2 16 44,4 46-8,3 1 1,2 6-167,-1 7 1,1 6 160,1 6 1,1 7 0,0-6-325,-1-7 0,0-2 326,0 3 1,0 3-1,-1-8 6,-1-13 0,-1-4-5,2 28 120,0-12-65,-3-34-61,0-3 5,-1-30 1,-4-19 16,-2-1 0,-1-5-277,0 2 0,0-1 280,-3-13 0,1 1 25,2 11 0,2 2-11,1 0 0,2 1-25,3 10 0,3 2 675,12-20-717,20 19-1551,5 18 0,5 5 1573,-13 1 0,5 0-11,19 0 0,9 0 0,-6 2-565,-11 0 1,0 1 588,2 0 0,3 0 1,2-1-27,5 0 0,0-2 0,-1 0 1,-5 0 1,-2 0 0,3 0 18,-8 1 0,2 0 1,0-1-1,0 0-11,14-3 1,-1 0-1,-3 1 4,-11 2 1,-3 1-1,3 0 10,-2 0 0,2 0 0,1-1 0,-3 1 7,1 0 0,-3 0 0,0 0 165,19-4 1,-5 0-136,-25 2 1,-5-1 59,14-7 0,-15 3-62,-11 5 2625,-10 7-2653,-6 11 1821,-1 3-1821,-1 28 349,0-13-344,5 8 1,1 5-1,10 18-329,-1-13 0,3 2 312,4-4 1,1 1-573,4 4 0,3 1 584,2 4 0,2 0-406,-10-14 1,1-1 0,0 1 410,1 2 1,-1 0 0,0-2-6,5 9 0,-1 0-807,-4-6 1,1 4 0,-4-4 794,-5-4 1,-3 0 8,5 12 0,-8-1 219,-29 7-236,-4-34 1,-6-3 16,-12-2 0,-6-4-113,-13-1 1,-4-4 120,14-3 1,-3-2 0,-1 0-176,-7 0 0,-2-2 0,-2 0 178,12-2 1,0 0 0,-2-1 0,-1 1 70,-2-1 0,-2 1 0,0-1 1,-1 0-73,-1 0 0,-1-1 0,0 0 0,3 0-7,9 1 0,3 1 0,0-1 0,-2 0-265,-7 1 1,-3-1 0,1 0 0,2 0 217,-6 0 0,3 1 0,-5-1-98,11 1 1,-4-1-1,-2 0 1,0 1 0,4-1-555,-3 0 0,2 0 1,1 0-1,-1-1 699,-7 0 0,-1-1 0,3 0 0,8 1 0,-1-1 0,9 1 0,11-1 0,0 0 0</inkml:trace>
  <inkml:trace contextRef="#ctx0" brushRef="#br0" timeOffset="6287">5228 3935 17686,'0'-4'5410,"0"1"-3176,0 3-1778,-1-44-446,0 44-140,2-20 167,3 66-79,-1-15 0,0 2-133,1 7 1,1 1-1370,-1 3 0,2 1 1533,2 6 0,0-3 0,0 7 0,2-7 1</inkml:trace>
  <inkml:trace contextRef="#ctx0" brushRef="#br0" timeOffset="6578">5986 3777 27206,'-2'-41'312,"0"0"0,1 5 0,0 8-493,1 22-28,3 11-95,3 11 144,6 21 36,3 21-581,-7-19 0,0 4 456,-2 8 0,-1 4-281,-1 5 0,-1 2-697,-1-19 0,0 0 0,0-2 1218,2 13 1,0-4 0,3 11-1,0-33 1</inkml:trace>
  <inkml:trace contextRef="#ctx0" brushRef="#br0" timeOffset="6995">6940 3796 23218,'-3'-3'1338,"1"1"-1231,2 2-61,-7 69-47,9-21-476,-3 3 1,0 3 485,3-21 1,2-2 72,0 28-199,-3-11 219,-1-14 174,0-13 347,0-12 206,2-15 194,2-9-659,8-31-107,4-5-299,-5 15 0,2 0 120,0 4 1,2 2-33,6-3 1,-1 3-60,11-8-1,15 2-35,-12 26-13,13 3-6,2 15-138,3 14-249,-20 2 1,-2 3-586,10 14-1722,-16-6 1,-3 1 1978,-5 4 1,-3-4-1,-8-17 1</inkml:trace>
  <inkml:trace contextRef="#ctx0" brushRef="#br0" timeOffset="7903">10599 3909 18212,'8'-5'4090,"-1"1"-3670,-7 4-224,0 0-95,5-10-29,-4 8 24,5-5-12,-5 11 11,1 4 17,0 2 56,-1 0 61,-3 0 197,-7 0-258,1-3 202,-9-1 27,1-6-195,1-3 342,-8-12-264,9-4-73,-3-12-67,10 1-56,5 0-51,8 4-27,7 5-23,7 6-28,6 7 1,4 9 4,4 12-27,0 10-11,-2 16-6,-8 10-485,-11 11 487,-15-26 1,-5 1 5,-6 3 1,-6-1-279,-8 2 0,-4-1 342,-4-1 1,-1-3 33,1-4 1,0-4 33,6-7 0,2-3 78,-10-1 23,14-20 11,10-11-45,6-14 353,8-6-442,3 5 5,17-7 572,2 18-695,17-3-95,8 16-174,10 13-161,-26 0 1,0 0-103,3 4 0,0 1-731,0 0 0,1-1-2714,0 0 1,-1-1 4060,26 3 0,-23-6 0,-18-4 0</inkml:trace>
  <inkml:trace contextRef="#ctx0" brushRef="#br0" timeOffset="8129">11284 3782 22027,'3'-45'914,"0"0"0,-1 0 1,2-11-1,-2 9-68,-1 13-390,-1 23-535,0 0 81,0 17-2,2 17 0,4 21-3,-2-12 1,1 4-552,1 6 0,0 2 380,-1 6 1,0 1-306,-2 5 1,0 2-671,-2 2 1,0 0-771,-2 0 1,1-2-1418,3-5 1,2-3 3335,2-11 0,1-5 0,5 6 0,1-23 0</inkml:trace>
  <inkml:trace contextRef="#ctx0" brushRef="#br0" timeOffset="8495">11902 3893 25830,'19'37'96,"-3"8"-96,-13-10 0,-2 2-317,0 0 1,-1 1 313,-2-2 1,-1 0 7,-5 26 329,-1-15-37,4-23 89,8-22-218,6-22 28,10-19 62,9-13-252,-11 22 0,3 0 126,8-7 0,1 1-176,-8 11 0,1 2 83,9-7 1,4 3-1603,-4 12 1,0 4 1562,20-9 11,-14 12 0,-1 7-2234,23 22 2134,-10-5-96,-17 3 1,-2 4-947,3 12-2874,2 14 3682,-14-6 0,-12-22 1,-7-13-1</inkml:trace>
  <inkml:trace contextRef="#ctx0" brushRef="#br0" timeOffset="9345">15970 3861 23243,'-13'-52'308,"-1"0"0,2 4 0,10 11-255,28 24-31,-2 5 19,37 21-28,-32-1-16,2 5 1,-1 3-37,-5 15-23,-2 15 0,-12 5-17,-18 2 68,-12-3 60,-9-8-8,-5-11-22,9-13 141,-8-6 24,15-11 108,-5-2 27,12-11-5,2-4-40,4-7-100,4 1-73,5 1-79,1 5 6,18 0-28,-7 9-5,31 5-29,-12 11-50,21 12-51,-26-4 1,-1 5-121,-2 5 0,-2 1 188,12 17 22,-20 5 56,-36-33 6,-15-1-23,-20-7-33,4-6-373,8-6 1,-1-3-283,-14-7-3790,9-7 0,2-3 4484,2-8 0,4-4 0,33 19 0</inkml:trace>
  <inkml:trace contextRef="#ctx0" brushRef="#br0" timeOffset="9586">16666 3588 26553,'-9'62'18,"-1"0"1,0 1 0,1-2-59,2-7 1,1-2-998,0-9 0,0 1 683,0 0 1,-1 2 0,0-3-557,1-1 1,0 0-1083,-2 14 1,1-1 2099,4-21 0,0-5 0,0 4 0,3-15 0</inkml:trace>
  <inkml:trace contextRef="#ctx0" brushRef="#br0" timeOffset="9954">16988 3973 21842,'0'-6'4526,"1"1"-3848,-1 5-656,24-15-16,-5 30-34,21-4 16,-14 35 12,-4 2-11,-9-1-6,-6-8 12,-5-13 44,-4-9 308,2-11-61,-3-4-152,3-9-67,-3-9-27,1-3 10,1-25-11,5 11-16,2-9 16,19 1-39,4 19-23,22-5-10,8 16-12,-24 12 0,2 4-321,2 3 1,0 5 99,2 6 0,-3 4-339,-1 5 0,-4 3-2857,-3 5 1,-5 2 3461,-5-2 0,-4-1 0,2 11 0,-11-18 0</inkml:trace>
  <inkml:trace contextRef="#ctx0" brushRef="#br0" timeOffset="11169">20757 3933 25623,'18'-41'336,"1"-1"0,-1 4 0,-6 11-369,-11 24-12,-2 9 39,-3 11 1,-5 14 10,-1 10 6,1 6-33,4-1 22,6-5 6,5-7 10,4-11 35,1-9 61,0-8-28,-3-7 134,10-13-50,0-7 0,11-13-22,-3-2-12,-1 5-67,-8 8 12,-3 8-113,-11 11 12,1 8 5,-3 12-5,2 17-34,3 9-73,3 9-118,2 1-161,1-2-332,1-4-459,3-9-598,4-12-1463,6-11-1910,6-16 1064,1-15 3250,-2-17 2468,-4-16-1423,-15 19 0,-1-2 1853,0-3 0,-2 0-648,0-4 0,-1 2-357,5-22 86,-6 18 0,-1 1-115,2-7-308,2-14-224,-4 29-196,-3 14-173,-1 10 3279,-1 8-3386,4 41-6,0 14-5,-1-6 0,0 6-761,-1 2 1,-1 1 666,-2-15 1,-1 2 0,0-1-63,-2 4 1,0 1 0,0 0-206,-1 1 1,1 0 0,1 0-533,3-1 0,1-1 1,4 0 903,5 1 0,2-2 0,0-4 0,0-4 0,0-5 0,21 21 0</inkml:trace>
  <inkml:trace contextRef="#ctx0" brushRef="#br0" timeOffset="11586">21817 3916 25528,'-10'61'106,"2"-3"-84,9-17 1,1 2-397,-1-7 1,-1-1 395,0-2 0,0-2 275,-2 21-275,-1-15 227,1-15 384,0-12-387,4-8 90,3-11-185,5-11 17,9-15 11,9-14-121,-11 21 0,2-1 17,0 1 1,3 1-49,4-1 0,1 2-27,1 7 0,0 3-22,27-7-12,-2 23-56,-9 18-1836,-16 5 0,-2 2 1366,10 15-771,-14-8 1,-4 2 1330,-7 19 0,-1-17 0,-9-4 0</inkml:trace>
  <inkml:trace contextRef="#ctx0" brushRef="#br0" timeOffset="14121">7816 4025 10843,'-62'5'2086,"0"0"1,9-1 0,5 0-1069,2 0-597,24-3 109,21 0 156,21-1-216,26-3-344,-9 1 1,5-1-903,13-2 0,3-1 810,-11 2 0,1-1 0,2 0-8,5 0 1,1-1-1,2 0 13,2 0 0,2 0 0,5-1-21,-10 3 1,4-1 0,3 0 0,-1 0-1,-3 0-6,0 1 0,-2 0 0,0 0 1,3 1-549,0-1 0,2 0 0,2 0 0,-3 1 1,-4 0 536,-7 1 0,-2 1 0,-3 0 0,-1-1-2,11 0 1,-2 0-1,-2 0-163,12-1 1,-5 1 189,-16 0 1,-4-1 179,5 0 56,-26 1 939,-14 1-1027,-4 0 2850,1-2-3014,0 0 575,2-2-578,0-1 25,0 0 24,1-1 7,-3-1-18,0-1 28,-4-2-3,-4-3 33,-5-2 48,-4 0-10,1 2-17,3 2 52,1 2-116,4 5 208,-5-2 256,-4 2 184,-15-3 75,-14 0 76,-15-2-627,25 6 1,0 0 249,1 1 1,2-1 363,-19-1-304,21 1-309,18 2-148,16 1 252,16 1-178,23-1-99,-10 1 0,3 1-37,7 2 1,2 2 110,3 1 0,1 4-111,8 6 0,-3 4-33,-18-8 1,-2 3-150,7 8 0,-6 3-522,-9 11-1404,-14-6 1,-4 2 1327,-6 11 79,-11-9 0,-7 0-4238,-11-3 1,-2-2 3585,-14 18 0,18-24 1,4-4-1,11-12 0</inkml:trace>
  <inkml:trace contextRef="#ctx0" brushRef="#br0" timeOffset="15524">12784 4023 23129,'23'-16'1422,"28"-1"-1311,1 9 1,7 2-998,-13 0 0,3 1 1,0 0 886,6 0 0,1 1 0,1 0-704,4 0 1,1 0-1,-2 1 600,-11 0 1,-1 1 0,3 0 27,7 0 0,4 0 1,1 0-1,-3 0-34,-1 0 1,-2 1 0,3 0 45,-11 0 1,4 0-1,1 0 1,-2 0-1,-4 0-38,7 0 1,-5 0-1,2 0 13,4 1 0,2-1 0,-4 0 207,3 0 1,-1-1-173,-13 0 0,2 0 0,-4-1 173,-2 0 1,-5-1 7,12-6-189,-46 0-1243,-49-10 1338,11 6-136,-12 0 0,-5 1 158,22 6 0,1 1 115,-16-4 1,1 1-63,10 3 0,2-1 64,-1 0 1,3 1-51,-8-2 2126,9 2-2366,28 4 3388,4 2-3312,7-1 463,21 4-317,15 0-54,-12 0 0,3 0-199,0 0 0,1 0 196,4 0 0,1 0-410,5 0 1,-1 1 380,-7-2 1,1-1 10,4 0 1,3 0 0,-2 0-36,4 0 0,0-1 4,-3 0 1,3 1-1,-3 0-7,7 0 0,-2 1-133,8 2 0,-4 0 325,0 2 10,2 0 35,-54-5 846,-1 0-1069,-4-1 747,1 0-823,-8 0 458,-12 0-474,-6 1 19,-12 3-9,6 2 75,4 4 6,7-2-10,9 1 6,6-2 16,5-3 28,3-2 1067,1-1-1072,-5-10-51,-1-1 10,-6-11 34,0-3-11,-1-4-27,3 0 17,3 0-15,1 5-14,1 1 23,-3 3 0,0 1-6,-4 1 16,-4-2-21,-4 3 10,-1-1-55,8 9-45,5 3-34,8 5 28,1 0 84,5 5 12,7 7 16,10 10-28,9 10 17,7 7-5,-7-6-7,-7-6 1,-1 1 0,11 13 11,-10-12 0,0 2 6,11 16-12,-9-2-44,-11-4-124,-15-3-375,-18-1-1826,-18 3 2375,8-17 0,-1-2 0,-5 4 0,0-4 0</inkml:trace>
  <inkml:trace contextRef="#ctx0" brushRef="#br0" timeOffset="16854">18161 4086 15188,'-43'-3'847,"1"0"1,3 0 0,7 1-411,11 2-129,7 0-112,7 0 84,5 0 471,2 1 290,7 3-262,11 2-499,5-1-8,12 0 0,5-1-628,-1-3 1,4 0 386,0 1 1,4-1 0,0 0-461,3-2 1,1 0 0,-2-1 424,-6 1 0,-2 1 1,4-1-478,8-2 0,6 1 0,0-1 1,-2 0 470,2 1 1,-2 0 0,3 0 0,-9 0 1,2 0-1,2 0 1,0 0-20,-3 1 0,2 0 0,0-1 0,-2 1 0,-2 1 11,10-2 0,-4 2 1,4-2 11,-1 1 1,5 0 0,-1-1 0,-5 1-310,-2-1 1,-4 0-1,-1 0 322,12-2 1,-5-1 156,-12 0 0,-4-1-162,-10 1 0,-2-1-3,19-5 907,-8 2-901,-3 0 1979,-1 0-1945,-5 1 1596,-6 2-1406,-10 0 324,-7 0-420,-6 2-38,-7-1 27,-1-2 39,-3-2 23,-1-3-39,5 0-68,2-1-61,6 3 5,16-1-27,4 4-1,12 0-5,-3 4 5,-6 2 34,-8 1 79,-8 0 10,-7 0 247,-3-1-252,-7-4-22,-9-3 22,-16-8 5,-17-4-47,16 8 0,-2 0-229,-2 1 0,-1 0 269,1 0 0,0 1 41,-22-5-62,15 4-5,14 3 6,9 3 28,6 0 5,3 1-34,4 1 492,3 0-564,2 2-45,2 0 17,5 2 17,6 4-12,14 5 6,10 7 0,12 9-297,-18-10 0,0 1 288,3 2 1,0 2-6,2 2 0,0 1-23,-1 0 1,-3 1-132,-3 0 0,-4 0-78,7 23-51,-27-2-314,-29-3-274,3-21 0,-4-1 273,-10 3 0,1-3 1,-6 3-1,2-4 0</inkml:trace>
  <inkml:trace contextRef="#ctx0" brushRef="#br0" timeOffset="17613">22574 3989 21514,'57'-4'172,"0"0"1,0 0-1,3 0 1,1 1 0,-2 1-121,-5 1 0,0 2 1,1-1-418,4 0 1,2 0 0,1 0 400,-10 0 1,2 0-1,0 0 1,-2-1-435,11-1 1,-2-1-1,-2 0 454,-6 1 0,-2-1 0,-4-1 39,0 0 1,-8-3-1489,-3-9 1617,-28 3-117,-11-9-79,-21-2 11,-22-2 3,16 13 0,-4 0 115,-5 1 0,-1 1-87,-4 0 0,0 2 28,0 1 0,1 1 14,3 1 0,3 1 63,-19-2 904,23 3-1018,18 2 3291,22 2-3285,17 0-11,25 0-37,-15 0 1,2 1-435,6 1 1,1 1 419,2 0 1,-1 2-1,0 1 1,-1 2-1,-2 1 1,-1 2 1,-3 1 1,-1 3-14,-3 1 0,-1 1 0,-3 3 1,-2 1-15,-4 2 1,-2 1-157,8 25 36,-14 2-106,-19-2-214,-13-3-610,-15-2-2049,-6-7-6712,2-6 7865,11-13 1,11-8 0,10-7-1</inkml:trace>
  <inkml:trace contextRef="#ctx0" brushRef="#br0" timeOffset="18353">24535 3835 25814,'-4'17'16,"4"12"-27,7 21-11,3 9 11,-1 2 11,-4-4 22,-2-11-5,-2-12 72,-1-14 225,0-11 134,1-7-157,3-10-128,6-9 16,7-12-45,9-11-1757,-5 11 0,0 1 1645,12-12-128,-10 13 1,2 3 100,6 1-161,9 1 15,2 11-2454,14 20 2387,-15 2-57,-11 2 1,-1 4 1720,3 10-2461,3 10-401,-8 0-169,-8-2-263,-1-7 683,3-8 734,6-9 3867,7-8-3010,4-9 532,2-8 409,-3-6 89,-5-4-56,-7 2-302,-8 4-611,-10 9-481,-4 4-124,-5 9 85,1 24 49,6-5 1,6 15 22,18-15 62,8-9-6,3-6 6,4-14 28,-5-10 17,-1-11 89,4-18-89,-13 3-62,-6 1 62,-14 7-85,-7 14-89,-2 0-1020,-3 10 421,1 8-230,-1 6-2285,3 11 3142,9 9 0,-6-8 0,5 0 0</inkml:trace>
  <inkml:trace contextRef="#ctx0" brushRef="#br0" timeOffset="18925">26006 4350 26385,'41'-35'431,"6"-5"-313,-14 11-57,-1-3 6,-4-4 6,-13 5 0,-1-4-808,-1-9 0,0-4 754,1-7 1,-1-1 25,-4-3 0,-2 3 13,-3 20 1,-2 2 14,-1 0 0,-1 3 84,-4-3-6,-3 1-140,2 18-39,-7 19 1154,-1 19-1132,-6 28 14,9-3 1,2 3-248,1-13 0,3 2 231,4 7 1,3 6 0,2-7 1,-1-13 1,3-2-26,9 28 0,4-1-11,-2-23 0,2-1 5,11 12 1,5-1-3,6-12 0,3-7 25,-5-6 0,0-7 11,-3-9 0,-1-8-158,-7-12 0,-2-7 166,3-15 1,-2-3-3,-5 9 0,1-4-611,-1-14 1,0-7 0,-3 5 610,-7 12 0,-3 0 8,3-8 0,0-7 0,-5 1-213,-6 8 1,-3 1-1,-2 2 263,-3-18 1,-2 3 68,-3-1 1,-4 9-109,-15 4 129,-6 41-157,13 9 11,-4 16 1,1 8-12,8-1 1,2 4 418,-10 17 1,2 6-565,4 4 0,3 1-48,4-9 0,2 3-1442,4 6 0,2 5 0,2-5 1314,4-3 0,1-3 1,-2 11-1,1-7 0,5-11 1</inkml:trace>
  <inkml:trace contextRef="#ctx0" brushRef="#br0" timeOffset="21670">5036 5443 15154,'21'-5'657,"12"-1"-660,15-3 573,-7 1 213,19-3-205,-26 5 123,-1-2-135,-13 5 428,-15 0-206,-19 5-304,2-1-187,-17 3-232,7 1 145,-7 0 199,4 0 190,6-2 149,6-1-1011,8-1-178,2-1-296,3 0-2760,6 1 3424,2-1 1,0 1-1,-1-1 1</inkml:trace>
  <inkml:trace contextRef="#ctx0" brushRef="#br0" timeOffset="260196">1158 6558 18487,'0'-9'2733,"0"1"-1803,0-26 0,-2-4-235,-3 13-575,4-15 0,-5 4 278,-12 25-320,6 7 29,-23 3-62,5 11 5,-18 7-44,0 12-18,-2 9 6,25-16 1,1 0-6,-12 14-39,0 12-34,22-20-45,-1 9 45,18-17 67,3-6 6,22-3 28,0-7 117,14-3 45,-21-1-50,-5-3-90,-20 4-78,-8 4 22,-13 8 23,-13 14-12,2 1-122,7-1 0,0 3 55,-4 13 14,12-13 1,4 0-99,7 13-3526,39-6 3297,1-16-339,8-12 0,6-6-851,-2-8 0,1-4 668,0 2 1,3-2-1072,2-5 0,2-5 0,-2 1-788,0-3 0,0-2 2333,-4 2 1,2-1 0,-3-1 433,2-5 0,-3-1 0,-5 0 0,-3 0 4,-9 7 1,-1-1 3044,6-11 1,-3-1 1684,6-13-3096,-12 15 0,-1-1 557,1-12 1939,-9 10-3585,-8 13 1182,-8 8-1591,-3 12 1079,-10 10-1219,1 5 50,-25 35-44,16-15-37,-7 10 0,-1 4 50,13-16 0,1 1-563,-14 20 1,1 3-339,8-13 0,1-2 761,5-7 1,1-3 457,-11 11 21,20-44 174,-1-14 129,7-21-342,1 2 143,2 5 0,1 0 54,2-6-147,1-11-178,-1 29-236,-2 12-28,2 10 90,9 11-39,12 11-74,17 11-52,-16-14 0,3 1-707,4 2 1,2 1 19,2 3 1,0 1-1681,1 2 0,-2 2 1897,-4-4 1,-4-1-1,8 10 1,-18-17-1</inkml:trace>
  <inkml:trace contextRef="#ctx0" brushRef="#br0" timeOffset="260439">539 7569 23334,'61'-9'82,"0"1"1,0 0-1,-1 0 1,1 0 0,0-1-1,0 0 1,-3-2-611,-5 0 1,-3-1-1,1 0 1,-1 0 539,1 0 1,0 0-1,0 0 1,-1 1-4,-2 0 1,0 1 0,-1 0 0,-2 1-3,1-1 1,-3 1 0,0 0 162,5 1 0,-1 0 1,-6 2-776,16-2 605,4 6 0,-46 3 0,-12 4 0</inkml:trace>
  <inkml:trace contextRef="#ctx0" brushRef="#br0" timeOffset="264042">4813 7109 14859,'3'-50'1107,"0"0"0,0-1 0,0 1 1,0-10-1,-1 3 0,-1 3-542,-3-3 1,-3 6-185,0 13 0,-2 3 1144,-13-14-1485,8 26 51,2 11-153,9 25 234,0 20-161,1-4 0,1 5-6,0 12 1,-1 4-721,1 11 1,-1 1 721,-1-17 1,-1 1 0,0-1-7,0 0 1,-1 0 0,0-2-261,-3 18 0,-2-3 270,0-9 1,-1-2-4,0-10 1,0-2 47,-6 12 375,5-21-230,6-16-27,3-13 5,8-27-100,5-10-46,0 7 1,0-3-97,3 1 1,1 1 90,2-2 0,1 0-9,1 1 1,2 3-9,-1 2 0,2 3-11,21-15 23,-2 17 5,-1 14 1626,-1 16-1665,0 15-11,2 18 5,-22-13 0,-1 2 167,-1 4 1,-2 1-202,-2 1 1,-2 2-87,-1 6 0,-2-1 2,2 14-8,-5-20 1,1-3-144,4-4-5,5-2 145,3-18 356,6-20-176,5-12 56,2-16 50,-3-6 11,-5 1-67,-10 11 157,-1 5 111,-10 20-358,1 1-22,-1 14 23,4 2 21,17 10-4,-3-7-7,28 0-5,4-10 3,-18-2 0,1-3-1,3-1 1,1-3 17,3-6 0,-1-3 8,12-7 19,-24 4 1,-5-1 64,-8-10 0,-3-9-6,-14 2-11,-16 1-44,-6 14-18,-4 7 18,-9 13-18,1 14-16,-2 1-14,6 6 0,1 5-9,-7 14 0,10-10 1,4 3-29,2 19-10,13 0-24,21-3-83,15-3-179,19-6 117,-18-22 0,3-2-512,5-2 1,1-4 449,5-2 1,1-3 136,1-5 1,0-4-188,-2-2 1,0-4 355,2-8 0,-4-3 14,11-9-83,-24 9 0,-4-1 234,-5-6 28,-3-7 141,-10 4-191,-15 15 753,-4 6-781,-20 18 593,-4 10-678,-14 13-47,20-4 0,2 1-8,-9 10-6,4 17 204,25-20-226,9 3-12,12-6-5,25-12 39,5-14 34,15-14-12,-18-6 68,5-16 33,-13 1 45,-6-1 0,-2-2-544,4-7 421,-12 14 0,-1 1 241,-2-3 38,-7 13-268,2-2-39,-10 19 11,-9 19-33,-3 7-85,3 8 0,3 4-190,2 13-344,10-8 0,6 0-452,25 6 630,-15-24 1,5-2-1297,22 1 1,8-5 898,-1-8 1,4-5 970,-10-1 1,3-3 0,-2-3 747,16-7 1,-5-7-191,-17-1 1,-6-5 63,-9-3 0,-9-5-5,-14-4 1,-5-1-539,-1-11 50,-33-5-178,8 44 2,-9 10 0,-4 5-34,9 2 1,-1 3 73,-13 7 1,2 2-111,-10 14-23,25-9 1,9 3-97,22 18 69,-3-5-17,28-24 0,8-8-39,20-16 81,-12-2 0,0-2-188,-15 0 0,0-4 233,14-11 0,-2-8 72,-5-14 1,-2-7-58,-10 16 1,0 0 0,-2-2-759,0-11 0,-2-2 0,-3 3 776,-3 1 1,-4 2 106,2-7 0,-3 1-32,-5 12 0,-2 1 23,-1 3 1,-1 1-17,-5-17 45,-7 26 101,4 18-292,-9 25 3214,7 4-3214,-2 19 0,1 11-86,6-4 0,2 4 0,1 0-313,-1 0 1,1 1 0,1 3-1081,3 1 1,2 4-1,0 0 1,2-7 1031,0-8 0,0-4 0,1-1 0,2 15 0,0-7 0,-1-10 0</inkml:trace>
  <inkml:trace contextRef="#ctx0" brushRef="#br0" timeOffset="264283">8172 6849 23791,'-8'-1'2135,"1"1"-1984,7 0-263,0 0-897,90-21-2593,-48 18 1,1 0 2174,1-4 1,3-1 0,-1 2 1426,11 4 0,-8 3 0,-9-1 0,-4 1 0</inkml:trace>
  <inkml:trace contextRef="#ctx0" brushRef="#br0" timeOffset="264445">8277 7134 27527,'21'16'-722,"-2"-3"-4194,31-16 1,8-7 4752,-25 7 0,-1-1 0,8 0 0,-5 0 1,-7 1-1</inkml:trace>
  <inkml:trace contextRef="#ctx0" brushRef="#br0" timeOffset="265825">9187 7189 22018,'4'-48'555,"0"1"1,0 0 0,-1-1-1,1 2 1,-2 6 267,0-10-453,-1 8 207,-2 13-538,0 22 125,1 14-148,-1 2 84,1 41-95,-2 6-16,0-11 0,0 2-359,-2-2 1,-1-1 363,0 1 1,0-1 2,-1-4 0,0-2-2,-1 16 50,2-7 139,3-31 46,1-2-129,6-23-23,4-14-2475,10-17 2447,8-13-22,-11 23 0,1-1-170,2-1 0,0 0 159,2 1 0,1 1-14,0 2 0,1 1 11,0 3 0,1 3-26,24-12-44,3 12 34,2 11-28,3 10-12,-1 12-28,-5 11-38,-8 10-40,-8 5 16,-8-1 3225,-5 1-3140,-8-17 530,-3-3-457,-4-16 11,5-7 16,6-6-10,8-6-1,5-4 12,0-1 5,-3 0-28,-4 2-33,-7 6 16,-6 5-11,-6 6 28,-3 5 12,5 8-12,-2-2 34,2 4 72,-3-8 113,-1-2-40,-1-3-89,0-3-22,0-3-23,-1-4 61,2-3-61,-1 4 6,0 1-23,-1 6 73,0 2-106,0 0-6,1-1-12,0-2 18,2 1 16,-1-1-22,1 0 17,-1 0-6,1 0-11,0-1 6,0-1-6,-2 2 0,1 0 11,-1 1 90,-1 2 11,0-1-77,0-2-35,0 1 0,0-1 0,0 2 0,0 0 0,-3 9 0,-5 8 0,-9 16 0,-12 22 0,7-12 0,7-11 0,2-1 0,4-4 0,4 19 0,21-16 0,-2-1 0,26-12 0,-1-14 0,19-9 0,-13-5 0,1-5-1696,-10-1 0,-3-3 1696,6-2 0,-5-4-89,-16-2 0,-6-1 89,-2-15 0,-9-5 0,-9 12 0,0 16 0,-2 0 3304,5 14-3304,0 3-279,3 3-4336,15 9 4615,2 1 0,1 2 0,-5-4 0</inkml:trace>
  <inkml:trace contextRef="#ctx0" brushRef="#br0" timeOffset="266424">10722 7346 27348,'21'-59'149,"0"1"0,-3 4 1,1 2-114,-2 6 1,0 0-984,1-9 0,-1 0 972,-3 8 1,0 2-7,-1 0 1,-1 4 81,3-16 633,-10 29-633,-2 2 227,-15 27-323,2 9 29,-11 17-46,5 3 1,1 6-1171,2 9 0,1 2 1176,-3-2 1,4 2-18,6 18 1,7-5-423,7-10 428,4-8 0,6-3 6,25-1 11,10-16 0,8-5 11,-14-8 1,1-4-1076,11 0 1,0-8 1063,-5-14 0,-4-8 17,-18 2 0,-1-5 396,1-7 1,2-6-1,-5 1-405,-4 0 1,-5-2 9,-2-3 1,-2-4 0,-2-1-2,-6 4 0,-3 0 0,-1 2 11,4-12 0,-2 0 17,-4 9 0,-2-2 0,-3 6 9,-6 3 1,-2 5-55,1 1 0,-1 3 0,-15-16 0,6 43 0,2 25 0,-3 36 1952,4 4-1952,7-17 0,1 6 0,1-2-219,0 11 0,2 2 188,0-3 1,0 4 0,1-4-275,2 2 0,2-1-2972,4-7 0,1 3 0,0-7 2672,-1-14 0,0-3 0,4 14 1,-2-8-1,-3-23 0</inkml:trace>
  <inkml:trace contextRef="#ctx0" brushRef="#br0" timeOffset="275096">5213 9017 25040,'-15'37'-11,"0"-1"0,-9 23-177,10-8 1,1 2-1029,6-14 1,1-2-1295,2 0 1,1-2 2509,5 21 0,-2-28 0,1-20 0</inkml:trace>
  <inkml:trace contextRef="#ctx0" brushRef="#br0" timeOffset="275464">5497 8807 22117,'-49'-26'308,"-1"0"0,-1 11 0,9 15-5840,20 57 5572,11-2-7,14 0 1641,49-27-1473,-14-19-97,-6-6 0,1-3 92,11-15 61,-7-12 79,-9-3 314,-14-19-442,-14 12 885,-19-18-1071,-1 31-56,-7 0-16,13 18-617,-9 19 258,12-1 3179,-9 15-4904,11 8-7697,4 22 8745,1-4 1,4-7-1,1-27 1</inkml:trace>
  <inkml:trace contextRef="#ctx0" brushRef="#br0" timeOffset="276130">5780 8951 19753,'3'-5'5237,"-2"1"-5176,-1 4-49,17-41 27,-16 46-28,7 6-20,-11 19 1,-5 10-9,1 20 1,1 1 24,2-27 0,2-2 31,2 10 1,2-9 16,1-24 50,12-7-39,3-20 52,9-12 60,5-11 6,1-3-76,-12 16 0,-1 2-47,7-9-1,-2 9 1,1 3-29,-2 11-21,13-6-35,-13 43 40,-9 10-17,0 18-6,-10-1 12,2-9-6,1-13 6,4-9-12,25-18 40,9-25-12,-16 8 0,-1-2-306,19-20 357,-12-7 39,-15 4-3242,-1-13 3225,-9 10 274,-9 1 1,-2 1-258,-1 10 191,-9-30-264,6 54 235,2 21-257,19 18 3375,0 5-3398,1-11 1,3 0-4,1-1 1,1 0-176,0 1 1,-2 0 185,1-2 1,-2 1-9,-3 5 1,-11 0-174,-27-1 0,-7-2-314,-3 19 300,-4-22 0,-3-11-5661,-16-28 5854,31 2 0,-6-4 0,24 7 0</inkml:trace>
  <inkml:trace contextRef="#ctx0" brushRef="#br0" timeOffset="276978">6922 8972 25651,'-10'42'560,"8"-7"-476,17-24 146,9-5-51,-1-6-33,17-12-34,-5-4 128,10-19-88,-19 3-35,-4-9 29,-14 1-51,-9 9 6,-5 4-68,-2 15 18,-7 3 89,-26 16-107,8 12-61,7 9 0,4 6-5,14 28-7,16-16 1,8-2 17,21 5-6,-1-25 0,2-6 28,0-6 6,16-10 10,-27-15-27,-5 1 56,4-24 0,-19 16 78,6-36-84,-9 33 129,4-30-106,-2 33-62,7-8-6,0 17-44,31 1 50,3 9 22,11 3-150,-16 11 0,-3 3 128,0 6-8,-5 3 0,-3 1 13,-10 1-30,-7 5 0,-2 0 25,-3-5-23,3 28-10,-6-40 33,5 2 17,5-13 55,26-28-44,-13 5-17,4-13 1,1-7-386,-15 9 0,-2-1 379,9-19 1,-3-3 8,-5 0 0,-5 1-6,-2 9 1,-3-2 55,-2-18 1,-3 2 21,-5 26 1,-1 1-84,1-8 1,-2 3-4,-13-2 0,1 23 0,3 8 0,1 11 0,4 37 0,3 13-140,1-9 0,2 6 140,6 0 0,3 4 0,1-1-132,0 9 0,2 1-89,1-8 1,1 3 0,-1-6 21,-1-10 1,0-2-553,2 11 1,0-2-3519,5 7-509,-6-21 1,1-2 4777,8-4 0,-9-16 0,-4-9 0</inkml:trace>
  <inkml:trace contextRef="#ctx0" brushRef="#br0" timeOffset="277148">7947 8891 25337,'58'-22'-248,"-1"0"1,1 0-1,-6 1 1,0 1-1,-6 7 248,-1 9 0,-7 4 0,6-3 0,-14 3 0</inkml:trace>
  <inkml:trace contextRef="#ctx0" brushRef="#br0" timeOffset="277648">8979 8679 21169,'15'-49'1020,"0"0"1,0 0 0,5-15 0,-2 8-422,-3 9 329,-6 23-821,-5 15 212,-3 25-168,-1 24-84,-2-5 0,-1 5-180,-2 10 0,-2 6 120,-1 2 1,-3 7-1,2-4-377,2-12 0,1-2 0,0 2 340,-2 11 0,1 3 1,5-5-81,7-4 1,6-5-347,5-6 1,6-6-206,8-7 1,5-6-1525,5-7 0,2-6-2719,-8-4 1,-1-4 4240,27-5 0,-40-1 0,-8 1 0</inkml:trace>
  <inkml:trace contextRef="#ctx0" brushRef="#br0" timeOffset="277869">9771 8703 22946,'0'-7'4391,"0"2"-3837,0 5-223,0 0-326,8-49-10,-6 46 16,6-23-11,-8 55-62,-1 4 1,2 2-348,2 22-591,2-8 1,3 2 999,6-5 0,0-4 0,0 10 0,3-15 0</inkml:trace>
  <inkml:trace contextRef="#ctx0" brushRef="#br0" timeOffset="278106">10376 8615 23741,'0'-15'1476,"3"-27"0,0-5-580,-2 2-574,1-6 0,-1 1 116,-4 11-6099,0 16 5661,1 13 1409,2 9-1409,7 16 0,11 21 0,-2-5 0,1 5-246,3 11 0,-1 5 246,-6-12 0,-1 2 0,-1 2 0,-2 2 0,-1 2 0,-4 1-580,-3 1 1,-4 1-1,-2 0-848,-5-1 0,-2 1 0,-2-2 1428,-1-6 0,-2-2 0,1-3 0,-3 1 0,1-5 0,-5 3 0</inkml:trace>
  <inkml:trace contextRef="#ctx0" brushRef="#br0" timeOffset="294450">5600 10596 21730,'8'-57'1015,"1"0"1,-2 8 0,-1 10-792,-6 25-230,0 17 6,0 3 34,0 38-17,-3 6-483,2-18 0,0 1 469,-2 6 0,0 2-6,-1 4 0,-1 0-279,0-1 1,0 1 289,0 2 1,-1-3 30,-3 6 39,4-21 550,1-15-280,3-20 733,1-13-930,6-20 17,5-14-112,-1 22 0,3-1 2,11-13 1,5 0-25,2 8 0,2 3-20,0-1 0,0 5-20,-3 12 0,-1 7 638,4 7-654,-1 13 11,-8 2-84,10 23-297,-2 18 92,-9-19 0,1 1 65,0-3 0,1-2 145,14 7 79,-2-31 55,-2-26-9,-2-6 12,-10 5 1,-1-2 25,10-10 5,0-2 17,-13 16-61,-8 8 55,-5 7-77,-5 4-12,-1 1 0,0 5-12,-2 2 24,0 5-1,0 0-11,1-2 33,18 6 12,0-10-22,18 4-12,-1-11 22,0-4 7,-2-5 55,-8-4 39,-7-2-16,-7-2 5,-4-2-33,-4 1 10,-1-1 1,-2 1-17,0 3 11,-1 3-11,0 5-22,1 4-6,0 2-39,-1 1 11,1 1 218,0 0-223,-1 0-18,0 0-16,-2 0 11,-3-1 11,-3 0-16,-3 0 10,0 0 12,-1 2-11,-2 2-12,0 2-11,-1 6 12,-2 5-7,-1 5 7,5-1 10,-2 14-5,10-7 6,-1 12 5,6-8-33,5-4-6,2-3 33,2-8-21,1-2 21,-2-9 23,2-2 28,4-11-11,7-10-6,9-8 6,2-6-34,-6 8 68,-1-9-7,-14 14-27,0-6-11,-7 10-17,-2 5 5,-2 2-67,1 4-72,-2 1-1513,2 2-2184,1 0 3814,3 0 0,-2 1 0,3 0 0</inkml:trace>
  <inkml:trace contextRef="#ctx0" brushRef="#br0" timeOffset="295351">7167 10607 26054,'-27'-33'149,"0"0"1,-1 2-1,1 11-98,-15 27 22,-7 9-29,-6 13-524,28-11 1,0 2 498,2 2 1,2 0 19,-13 24-45,17-4 233,17-6-216,20-7-22,17-11-11,19-10 38,-21-9 1,1-4-75,2-3 1,2-2 87,-1-5 1,0-2 30,-2-2 1,-2-4 16,-4-1 1,-2-2-6,-5-3 0,-4-2-17,-3-4 0,-4-1-3,-2-5 0,-2 0 8,-2-2 1,-1 1 23,0 1 1,-2 2 138,1-23 23,-2 21-158,-2 20 6,-1 10-61,-2 11 620,0 4-654,-11 37-11,6-14-9,-1 8 1,1 4-71,0 20-14,4-20 1,1 3-217,2 9 1,3 0-79,-1-17 0,3 0 107,3 9 0,6-4-163,15-5-182,15-4 338,9-20 237,3-21 94,1-13 9,-28 6 1,-2-1 125,20-23 263,-4-5 152,-17 11-186,-8 8-156,-13 16 538,-9 10-734,-5 7 168,-6 4-213,0 8 11,5 7-17,14 1-11,13-3 23,21-7 0,11-9-18,12-11 23,-22-3 1,-1-3-1,13-7 6,1-8 44,-21-8 35,-13 4 10,0-17 51,-25 4-107,1 14 34,-21-2 39,-14 23-36,9 10 0,-2 4-365,-2 2 0,-1 4 303,-7 11 0,4 4-13,-3 7-29,21-8 1,6 2-90,10 11-1785,26-6 1,13 6 0,-2-5 1279,-7-4 1,3-2 107,11 6 1,6 0 0,0-4-4414,7-5 1,-4-6 4223,-12-5 1,-1 0-1,3 1 1,-5-3 0,-11-5-1</inkml:trace>
  <inkml:trace contextRef="#ctx0" brushRef="#br0" timeOffset="295549">8882 10580 24413,'54'-26'-8917,"6"6"8917,-26 20 0,-1 3 0,9-1 0,-21 1 0</inkml:trace>
  <inkml:trace contextRef="#ctx0" brushRef="#br0" timeOffset="295716">8948 10818 25724,'10'8'-2308,"2"-2"2308,27-11 0,6-5 0,-14 4 0,19-2 0</inkml:trace>
  <inkml:trace contextRef="#ctx0" brushRef="#br0" timeOffset="296194">10123 10308 24015,'14'-43'1157,"-1"0"0,8-6-961,-16 71-114,-4 14 0,-1 12 0,0-3-597,-1-7 1,0 1 502,-1 14 1,-1 7 0,-1-5-584,-3-6 0,1-3-139,-2 15 0,1-1-14,1-13 1,3 0 747,10 17 0,3-6 0,-5-17 0,6-10 0,-1 0 0</inkml:trace>
  <inkml:trace contextRef="#ctx0" brushRef="#br0" timeOffset="296799">10273 10316 23024,'44'-21'9,"-1"1"0,1 0 0,-1-1 0,7 4 0,4-1 0,1 1 0,0 3 0,-3 2-920,-1 4 0,-3 4 0,0 0 0,3 0 912,6-2 1,2 0-1,3-1 1,1 1-4,-10 0 0,2 1 0,2-1 0,-1 0 0,0 0 1,-3 1-2,0-1 1,-3 1 0,0-1 0,0 1-1,2-1 4,8 0 0,1-1 0,1 1 1,1-1-1,1 0-191,-2 0 1,1-1 0,2 1-1,0-1 1,-3 1 0,-3 0 171,-4 0 0,-4 1 0,-1-1 0,1 1 0,1-1 9,9-1 0,2 1 0,0-1 0,0 0 0,-3 0-60,-5 1 0,-2 0 0,0 0 0,-2 0 1,-2 1 55,15-2 0,-3 0 0,2 1 11,-2-1 1,3 1-1,1-1 1,-4 1 8,-9 2 0,-1-1 0,-2 1 0,-1 1 11,10-2 0,-1 1 0,-6 0 57,-2 1 1,-9 2 1354,-4 0-1363,-30 2 2518,-10 10-2305,-7 8-101,-9 13 0,-4 5-171,4-4 1,0 2 1028,-11 18 0,1 3-1026,9-7 0,3 5-9,6 3 0,3 7 0,4-3-17,2-11 0,3-2 0,1 3-152,2-2 1,1 3 0,1 0 0,2-4 153,3-1 0,2-3 0,-1 0-18,4 17 0,-5-2-363,-6-7 1,-7-2 393,-11-8 0,-8-4 0,-12-5 0,-8-6 5,-12-3 1,-7-4-14,12-9 1,-3-1 0,1-3 1,6 0 1,2-2-1,-6 0-493,3-3 1,-6 0 0,-3-2 0,1 1-1,3-1 478,-1-1 0,2 0 0,0-1 0,-4 1 11,-4-1 0,-6 0 0,0 0 0,1 0 0,4 0-326,6 0 0,4 0 0,1 0 0,-4 0 324,-3 0 1,-4 0 0,0 0 0,1 1 0,4 0-3,-10 0 1,5 0 0,-5 0-158,13 1 0,-3-1 0,-2 1 1,1 0-1,3 0 119,-4 0 0,3 0 0,0 1 1,-1-1-153,-1 1 0,0-1 0,-1 0 1,0 1 128,-3 0 1,1-1 0,-1 1 0,0 0-125,-1 0 0,-1-1 0,0 1 1,4 0 185,-7 0 0,4 0 0,-2 1-1011,8-1 1,-2 2-1,1-1 1,5 0 1119,3 1 1,5-1 0,0 1 0,-16 1 0,7 0 0,-4-1 0</inkml:trace>
  <inkml:trace contextRef="#ctx0" brushRef="#br0" timeOffset="297334">10931 10583 25236,'2'-42'482,"0"0"0,0 1 0,0 16-410,-1 27-10,4 7-6,6 11-39,6 12-17,-5-4 0,0 3-471,-2 7 1,-1 2-1390,0 2 1,-1 1 1180,-3-2 1,-2-3 0,0 2-1,-2-18 1</inkml:trace>
  <inkml:trace contextRef="#ctx0" brushRef="#br0" timeOffset="297641">11982 10312 26329,'4'-49'384,"-1"-1"1,1 3-1,1 12-165,0 27-113,-1 1-83,-1 4-7,0 13-16,3 13 28,2 26 3,-4-14 0,0 3-31,-1 7 0,-2 3-10,0-4 1,-2 2 0,0-3-436,0 4 1,-1 0 274,1 3 0,0 5 0,1-7-91,1-15 1,1-1-964,6 26 1,4 1 602,6-22 0,1-4 1,5 18-1,3-13 1</inkml:trace>
  <inkml:trace contextRef="#ctx0" brushRef="#br0" timeOffset="298067">12602 10491 22935,'-1'-5'2368,"0"1"-810,1 4-1469,0-9-27,5 31-51,0 5 6,-1 2 0,0 5-12,-1 7 1,-1 0-249,0-8 0,-1-2 254,1 27 6,-3-23-6,0-19 113,1-4 217,-1-10-246,4-13-67,2-3 40,8-22 10,6-6 53,13-10 1,5-2-93,-18 24 1,2 0 78,6-3 1,3-3-1,-2 8-23,13 0-39,6 1-56,0 13 0,-9 13-11,-4 7-134,8 28-3632,-14 2 3279,5 11-1957,-12 9 2455,-12-1 0,-3-18 0,-4-4 0</inkml:trace>
  <inkml:trace contextRef="#ctx0" brushRef="#br0" timeOffset="298716">13639 10597 15170,'-9'-1'2526,"-25"-6"1,-6 0-267,5 2-1709,-9-2 1,2 1 160,20 3-644,9 3 462,32-2-457,-1 2-15,21-2 1,6-1 170,9 1-211,-8 0 1,9-1 0,-5 0-433,-13 2 1,1-1 427,17-1 1,8-1 0,-6 0-541,-5 0 0,-3-1 531,-3 0 1,3 1 0,-3-2 11,4-1 0,-4-1-106,-6 0 0,-3-1 111,12-6 620,-11-11-558,-26 3 744,-4-12-778,-21 2 1204,-12-3-1226,-1 9 151,-25-8-90,23 20 500,-28-9-449,35 19-84,-3-1-28,19 6-16,4 0 55,16 4-22,12 6-34,9 3 5,0 4 1,2 4-17,-11-4 0,-1 4-8,3 7 1,2 6 0,-6-1-318,-4 4 1,-5 2 144,1 14 1,-7 0-285,-14 9-2385,-6-17 1,-2-2 2848,-1 5 0,-4 6 0,13-36 0</inkml:trace>
  <inkml:trace contextRef="#ctx0" brushRef="#br0" timeOffset="299450">15067 10360 26570,'12'42'190,"1"19"-182,-8-24 1,0 2-321,-2-2 1,0-1 345,1 24 162,-4-30-135,0-8 285,0-15-105,0-5-135,2-13-44,2-13 316,4-14-283,4-12-22,7-6-259,4-3 326,4 3-22,0 10-56,-2 11-62,0 13-12,2 12-27,5 12-45,6 10-106,3 12-197,0 8-357,-5 4-674,-5 0-1326,-6-3-2264,-5-5 1110,-5-11-3999,11-5 8177,0-15 1523,14-8 5322,-4-11-1837,-2-8-2398,-7-2-1132,-9 3-592,-7 5-489,-7 9-419,-3 7-208,-1 6-50,-1 9 0,-3 7 12,0 10-18,0 7-5,3 2-6,8 0 17,6-2 11,11-5-5,8-7-1,8-9 23,3-9-5,-8-5 61,11-19 50,-18 0 29,7-14-1,-16 1-44,-9-1-79,-5 9 45,-4-6-179,-3 18-387,0-2-739,-1 17-1596,0 13-6408,1 12 8377,0 5 0,0-9 0,1-8 0</inkml:trace>
  <inkml:trace contextRef="#ctx0" brushRef="#br0" timeOffset="300000">16329 10749 27393,'25'-39'179,"1"1"0,0-1 0,8-16 1,-4 2-1288,-15 20 1,-2 0 1155,3-11 0,-2-2-20,0 1 0,-1-2-21,-2 7 0,0-2 1,0 0 23,4-20 0,-1 0 21,-6 18 0,-2-1 0,-1 4-30,0 2 1,-2 4 351,-1-2 0,-4 7-351,-7 14 345,-4 9-368,-7 6 0,-6 15 0,-5 18 0,0 23 0,17-17 0,3 3-94,1 9 1,4 3 93,2 8 0,3 1 0,4-17 0,1 0 0,1-2 0,0 10 0,5-1 0,5-5 0,5 1 0,2-4 0,4-2 0,2-3-18,-1-4 1,2 2 0,-1-6 0,0-4 1,2-6-21,15-6 1,-2-8 30,-1-10-110,-2-8 0,0-7 124,-17-4 1,-2-4 8,8-9 0,-1-5-424,1-8 1,-1-4 423,-9 14 0,0-2 0,0-5-10,0-3 0,-1-4 0,0-2 0,-2 4-5,0-1 0,-2 2 0,-2-4-2,-2 0 0,-2-5 0,-2 2 0,-4 8 0,-6 0 0,-5 6 0,-5-5 0,-3 9 0,-4 14-2577,-6 21 2577,15 11 407,-5 24 1,0 13-408,7 7 0,4 13-105,3-21 0,0 9 1,1 7-1,1 3 1,0 1-1,-1-3 1,1-4-1,0-8 1,-1 15-1,-1-9 0,2 8 1,2-3-1,1 0 1,-1 0-1,0 0 1,1 0-1,-1 0 1</inkml:trace>
  <inkml:trace contextRef="#ctx0" brushRef="#br0" timeOffset="307342">12194 12041 19307,'0'-42'334,"0"0"0,-1 0 0,2 17 1820,3 41-2131,1 0 5,4 41-34,-4-25 0,1 3-145,1 13 0,2 2-113,0 4 1,1 2-988,-2-9 0,2 2 1,-1-3-442,0 3 0,2-1-1585,-1-6 0,1 3 0,-1-7 2585,4 7 0,0-3 0,-10-32 0</inkml:trace>
  <inkml:trace contextRef="#ctx0" brushRef="#br0" timeOffset="307750">12330 12019 23366,'-30'-13'99,"-1"0"0,-4 14 0,6 9-66,12 24 34,-5 7 1,-2 0-46,0-3 9,1-6 0,-4 0 19,1-12 0,0-2-5,-16 11 89,10-15 1,1-4 95,6-11-46,-4-12 1,24-17 28,19-17-84,3 3-25,2 11 0,4 0-1655,6-3 1,2 1 1639,0-1 1,3 1-29,1 5 1,3 1 0,-4 3-95,-5 5 0,-1 4 24,14-6 1,2 6-3,12 13-118,3 11-1400,-12 15 0,-2 6-1614,3 10 3143,-11-4 0,-5-1 0,-17-14 0,0 0 0</inkml:trace>
  <inkml:trace contextRef="#ctx0" brushRef="#br0" timeOffset="309502">12485 13419 24671,'-10'-43'487,"0"0"0,2 4 1,1 11-488,3 22 11,2 14 17,-2 15 0,-1 34-486,1-10 458,1-5 0,0 1-6,1-9 1,0-1-1,0 0 0,0 1 6,-1 18 0,0-1 3,0-18 0,1-2 5,-2 12 1,0-3 13,-1 2 157,2-21-22,1-12 218,2-15-335,2-3 32,7-34-27,6-2-14,-3 8 0,3-2-112,2 1 0,2-1 103,3-2 1,3-1 8,1 2 0,2 0 22,12-4 0,0 4-42,-12 14 1,0 4-7,5-1 1,-2 6-29,2 13 12,-3 13 0,3 10 5,2 15 1,-6-3-40,-7 1 0,0 1-374,10 18 155,-9-14 1,1 1-162,7 8-416,-6-14 1,2-3-314,13 1 670,-12-10 0,2-4-212,18-12 422,-2-21 308,-2-15 257,-4-12 292,-9-5 274,-10 2 765,-11 6-754,-9 10-240,-6 9-241,-3 9-180,0 6-162,3 4 178,2 3-235,3 4 24,2 4-18,2 2-11,16 8 17,5-9 6,17 2-1,1-10 23,1-9 12,-4-8-12,-13-1 22,-5-10 79,-15-6-51,-4-1-5,-10-5 22,-6 12 96,-16 3-152,3 12-17,-3 5 12,-4 23-45,12 5-23,-7 18 0,14 4 1,7 6-46,8 3-94,9-1-124,14-3-168,16-6 224,-14-24 1,4-4-175,5-3 1,2-4 285,3-3 0,1-5 101,2-5 0,0-3 42,-3-3 0,0-5 126,2-11 0,-4-4-6,-13 8 1,-4-2 16,1-7 1,-6-1-2938,-13-13 2926,-7 17 61,-13 4-100,-6 19-56,-13 6-23,-7 11-10,-1 10-24,6 10-10,11 5 11,12 2 284,12-2-301,13-4 3392,12-8-3387,11-9 23,17-14 6,-14-6 16,11-15 51,-23-3-6,-1-2 157,-5-15-39,-13 14 22,1-9 0,-6 15-44,-2 8-146,0 7-68,-2 6 34,0 9-27,0 9-68,1 12-107,2 3-257,8 4-532,5-2-818,11 0 600,-2-11-6252,33 2 1390,-2-16 3976,-11-4 0,4-1 2112,-2-3 0,0-3 0,1-1 0,-1-2 1246,-1 0 1,-2-3 1820,-6-1 0,-2-3 1111,20-17-1579,-14-4-930,-13-6 11,-12-12-1293,-9 15 196,-16-10 654,-13 24-1024,-17 2-140,0 9 2,2 12 1,-2 5-26,-18 10-36,18-2 0,1 3-20,14 0 1,3 3-17,-9 24 279,17 1-274,19-4 6,17-8-17,20-12 17,17-11-212,-24-12 1,1-3 230,0-3 1,0-3 2,0-5 0,-2-3 6,-2-4 0,-3-1 22,12-19 31,-18 0 0,-4-3-14,-6 9 0,-3-3 58,-1-3 0,0-4 0,-2 2-520,-2-5 1,-2 2 489,-1 2 0,-2 3 263,-11-19-95,-1 27-84,-4 3-2995,2 14 2821,5 15-1079,-11 32 1069,11-3 136,-2 5 0,1 5-241,5-5 1,2 2-205,-1 10 0,0 5-1755,2 0 0,0 5 1,1-4 2079,-2 1 0,1-2 0,0 8 0,-1-8 0,0-20 0</inkml:trace>
  <inkml:trace contextRef="#ctx0" brushRef="#br0" timeOffset="310308">12356 13362 17708,'-7'-43'1193,"-1"1"0,0 0 1,-2-14-1,5 6-286,10-11-515,1 23 263,2-4-363,-4 20 627,4-13-701,-5 23-145,1-4-73,-4 15 17,0 5-6,-1 11 28,-5 30-17,0-2 1,1 2-9,0-10 0,1 1-14,-2 15 0,3-2-17,7 7-173,2-18 0,0 1 190,8 20 14,-5-25 0,0-3 143,-1-6 146,-3-2-102,-4-31-134,1-19-44,1-12 27,2-10 1,1-4-21,-2 12 1,0 0 53,1-7 0,0-3 0,-1 4-340,0 6 1,-2 4 297,1-4 0,-2 4 468,-4 3-550,1 24-38,-1 5 28,2 25-370,0 21-348,2 5-3332,1-7 0,1 2 3313,3 19 0,1-9 1,-3-21-1</inkml:trace>
  <inkml:trace contextRef="#ctx0" brushRef="#br0" timeOffset="317626">4259 15559 24251,'12'-51'746,"-1"0"1,0 5 0,-3 7-316,-4 18-167,-2 8-164,-1 7-83,-5 44-56,-3 5-314,0 3 1,-1 4-413,2-5 1,0 0-2340,0-1 0,2 0 3104,2-6 0,1-5 0,1-2 0,2-15 0</inkml:trace>
  <inkml:trace contextRef="#ctx0" brushRef="#br0" timeOffset="318008">4589 15057 18357,'-4'-5'4520,"1"1"-3547,3 4-929,-61 29-27,45 4-34,-16-5 1,5 3 99,37 20-122,12-9 101,14-11-57,-3-15 141,19-14 100,-21-16 587,12-24-312,-26-3-291,-5-2 106,-16-2-101,-7 10-67,-6-7 0,-8 6-151,7 16 5,-8 6 17,6 16-117,-6 11-180,2 12-318,4 15-758,9 10-1517,9 8-6980,11 0 9433,1-16 1,0-15 0,-7-20 0</inkml:trace>
  <inkml:trace contextRef="#ctx0" brushRef="#br0" timeOffset="318642">4975 15283 18397,'2'-5'5294,"-1"1"-3710,-1 4-1511,14-12-27,-12 32-41,12-14 12,-16 46-6,-1 5-16,1 4 5,0-28 0,0-1 0,-1 12 0,1-15 84,1-13 33,5-18 247,8-29-145,1 0-96,4-14 106,-3 8-38,-1 10-57,4-3-39,4 4-83,-1 11-1,4 5-6,-8 10 12,10 14-17,-12-2 6,16 29-12,-16-11-11,10 23-5,-2-15 16,4-9 12,6-17-6,1-22 34,4-12 5,1-15 56,0-8 129,-16 9 0,-3-2 84,6-18-160,-13 19 1,-2 2-9,-7 2 186,-14-4-326,-1 20 0,-7-1 0,-9 10 0,16 7 0,-8 8 0,17 1 0,4 24 0,9-1 0,10 22 0,-6-25 0,3 0-284,3 5 0,0-1 284,13 21 0,-12-10 0,-1-1-6,-3 2-286,-6 2 1,-4-1-190,-9-11-448,-16 23-1407,-10-32 2336,-12 0 0,16-11 0,4-9 0</inkml:trace>
  <inkml:trace contextRef="#ctx0" brushRef="#br0" timeOffset="319524">5958 15379 25735,'39'-8'291,"-9"1"-246,-14 15-28,-2-4 22,7-1 0,1-1 62,0-5 56,-3-5 39,-4-6 95,-1-6 6,-5-3-34,-3 0-61,-4 2-85,-4 7-10,-4 4-23,-11 8-73,2 3 51,-16 11-51,11-1-11,-16 15-23,4 8 7,2 4 27,7 9-50,26-2 11,6-14 22,24 6-28,6-20-5,3-2 22,-7-9 1,2-4 4,13-8 9,-15 1 1,-1-3-4,10-14 57,-10-7-40,-12 6 45,0-14 5,-10 13-33,3-11 40,-5 12-35,-2 6-16,1 6-6,2 6 0,-3 2-22,16 15 17,-9-3 11,23 27 5,-15-6-28,10 20 29,-4-3-34,1 2-34,3-2 56,1-6-17,-8-14 1,23-4 27,-1-16-31,-11-5 1,2-4-125,-3-5 1,-2-4 143,-2-4 1,-2-5 10,-3-6 1,-4-4 19,-3-5 0,-4-4 28,-5-3 1,-2-4 0,-1 1-20,-1-10 0,-1 1-390,-2 6 1,-1-2 0,-2 4 338,-2-1 0,-3 3-1480,1 4 0,-2 2 1480,-7-22-51,-2 16 51,0 18 171,2 13-171,-2 15 693,-2 17-693,-3 23 0,5 1 0,2 7 589,5-9 0,0 2 0,2 1-589,0 3 0,1 1 0,2 1 0,3 2 0,2 1 0,3-3-488,6 13 0,3-4 292,-2-13 0,5-2-780,10 5 1,3-6-622,7-3-184,-13-15 0,2-7 1781,9-17 0,-20-1 0,0-9 0</inkml:trace>
  <inkml:trace contextRef="#ctx0" brushRef="#br0" timeOffset="319711">6957 15361 24541,'-41'-8'1092,"0"-1"1,-15-9-808,80 3-206,24-3-82,-13 8 0,4 0-157,21-2 1,1 0-785,-17 5 1,0-1-96,-1 2 1,2-1 0,-5 1 1038,22-3 0,-10 1 0,-26 4 0</inkml:trace>
  <inkml:trace contextRef="#ctx0" brushRef="#br0" timeOffset="320458">7944 15009 26474,'-40'37'101,"-1"0"0,11-19 0,4 5-109,10 20 1,6 11-1,5-3-1015,2-8 0,4-1 891,3 20 1,5 1-253,6-15 1,7-3-668,7-4 1,6-4-3005,8-4 0,4-5 4055,-3-7 0,-1-4 0,16 2 0,-26-12 0</inkml:trace>
  <inkml:trace contextRef="#ctx0" brushRef="#br0" timeOffset="320993">8823 15262 26189,'-34'-19'61,"1"1"1,-21-5-40,45 61 6,4-7 168,-10 16-33,2-25 10,-11 1-10,5-24 5,2-10-39,5-11-6,6-12 17,10-9 17,12-6-12,10 1-55,10 6-3409,3 11 3369,-1 12-28,0 11-22,0 16-11,-9 4-34,6 38 62,-20-2-31,-9-4 0,-7 4-3,-17 1 1,-7-1-458,-3 3 1,-5-2 467,4-15 1,-2-2 0,0-2 7,-9 5 1,1-3 1485,5-8 1,1-3-1372,-16 1 46,20-28 16,15-16-21,13-15-158,13-4 1373,11 2-1373,12 10 0,7 13 0,7 15 0,6 13-333,-23-2 0,1 1 220,2 3 0,2-1-357,1 1 0,0-1-140,-7-3 1,0-1-3657,14 1 1,-3-2 4265,6-3 0,3 1 0,-32-6 0</inkml:trace>
  <inkml:trace contextRef="#ctx0" brushRef="#br0" timeOffset="321192">9345 15146 20559,'1'-48'1707,"1"0"0,-1-1 0,0-10 0,1 7-884,-1 0-362,-1 25-461,0 2 0,0 14 0,2 26-1696,6 22 0,2 7 1696,-4-13 0,0 3 0,3 10 0,1 6 0,-1 1-99,-2-5 1,-1 0 0,-3 3-422,-3 3 1,-2 3-1,-2 1 1,-1-3-2758,-3 11 0,-3-3 0,-1-1 2635,-1-4 0,-1-1 0,-2-9 0,-3-13 0,2-10 0,6-8 1</inkml:trace>
  <inkml:trace contextRef="#ctx0" brushRef="#br0" timeOffset="343104">12876 9305 21829,'40'-31'83,"0"-1"0,0 0 0,0 1 0,-3-1 0,-2 2 0,6-3-67,-1 5 1,7-2 0,3-2 0,1 0 0,-4 2 0,-6 4-835,1-4 1,-6 3 0,5-4 828,1 1 0,6-4 0,2-1 1,-5 1-1,-10 4 76,-3-6 0,-9 4 1078,-3-10-1114,-29 6 575,-10 18-514,-23 0 358,-3 6-353,15 5 1,-2 0 47,1 1 0,-1 1 979,-1 1 0,1 1-909,-11-1-151,11 3-33,21 1-23,10 0 45,8 5 78,25 7-78,13 3-45,-11-5 0,5 1-531,10 2 1,2 2 476,-5-1 1,-1 2 5,9 3 1,-4 4-161,-13-1 0,-5 1 96,12 17-1207,-34 12 0,-10 2-1773,-6-5 3064,-6 4 0,-3-5 0,3-28 0,0-2 0</inkml:trace>
  <inkml:trace contextRef="#ctx0" brushRef="#br0" timeOffset="343586">14756 8065 18481,'-16'-51'885,"1"-1"0,0 0 0,-2-4 0,0 0 0,3 9-219,-1-7-403,6 20 1,2 3 1252,2 3-1359,3 13 338,6 10-444,4 14 232,11 18-255,4 18 0,0 8-42,-4-6 0,0 3-206,-1-2 0,0 3 0,-1-1 127,0 11 1,-3-2-28,-2-13 0,-1 0-721,-1-3 0,1 1 0,-1-3-1117,0-2 1,2 0 1896,4 17 0,1-4 0,-2-9 0,-2-13 0</inkml:trace>
  <inkml:trace contextRef="#ctx0" brushRef="#br0" timeOffset="344661">14776 8156 19832,'-5'-3'4374,"2"2"-4105,3 1-258,61-41-39,-31 28-127,20-12 1,4 1 165,-11 15 12,13-4 115,-27 2-15,-14 1 196,-8-2 68,-11 4-124,-6 2-16,-8 6 198,-5 8-260,-2 7-85,1 7-60,5 2-29,9 0-17,12-4 1,13-3-1,17-6 6,14-4 17,13-11 11,-28-1 0,1-2 45,26-16 16,-13-8 29,-16-4 11,-14-3 33,-13-1-5,-10 2-6,-7 6-39,-7 8-67,1 9 72,-15 7-44,10 9-50,-12 8-40,13 11 6,5 12-34,9 7-45,8 4 29,8-9-399,18-1 1,10-3-633,3-12 1,4-3 687,6 9 1,1-4 140,-1-14 0,-2-7-8,7-14 333,-10-11 128,-14-6 102,-11-4 94,-9-2 45,-7 0 725,-3 1-691,-1 6 66,-2 5-212,2 9-151,0 8-112,1 5-39,2 10-17,0 7 11,2 12-5,2 9-23,3 4 0,4 1-5,2-4 5,1-6 6,-1-7 27,-1-11 1,-3-5 0,1-13 45,0-6 10,3-11 7,0-7-1,0-5 6,-3-1-5,1 1-23,0 6-28,-1 6-6,3 10-28,2 5 1,7 7-1,6 7-11,5 6 1,0 7 4,-2 2-10,-7 0 11,-7-2 28,-8-6 44,-4-5 23,-3-5 17,-1-8 17,0-9-1,4-13 23,5-10 0,6-6-56,7-1-33,5 6-29,3 8-11,9 10-22,-13 11-62,13 7-44,-15 12-124,4 7-179,-4 12-247,-9 6-436,-5 4-852,-4 0-1921,-1-5-3988,5-5 7016,2-9 0,-5-10 0,-3-7 0</inkml:trace>
  <inkml:trace contextRef="#ctx0" brushRef="#br0" timeOffset="345094">16475 7918 24088,'23'-53'1028,"-1"-1"1,-1 10 0,-6 9-614,-14 16-253,-1 15-106,0 4-17,0 19 23,0 25-40,4 16-220,0-22 1,1 2 199,3-4 1,2 1-17,10 17 0,3-1-479,-10-20 1,2-2 489,6 13 0,0-3-30,3 1 16,-2-1 39,-5-13-22,-10-19 365,-17-28-337,-1-7-11,-14-18 0,7 11-102,-9-16 0,-1-5 102,11 15 0,0 1-6,-8-14 0,1-2-327,8 9 0,2 1 352,6 10 1,0 0 2,0-7 0,3-1 6,3 6 0,5 1-186,7-3 0,6 3 146,2 8 1,3 2 2,1 1 1,2 3-1,7 4 0,1 5 4,27 1-18,-21 5 0,1 5-11,6 10 1,-3 5 10,15 5 9,-24 4 0,-8 4-37,-17 26-17,-17-19 1,-10 2-844,-11-3 0,-9 1 0,0-3 891,-9 4 1,0-3 0,-5-2 0,6-5-1,14-9 1</inkml:trace>
  <inkml:trace contextRef="#ctx0" brushRef="#br0" timeOffset="351500">6795 16856 24032,'-3'-52'793,"-1"-1"1,0-6 0,3 7-397,3 16-150,0-9-174,0 27-107,0 16 34,1 27-6,0 24 1,-1 9-35,-1-4 1,-1 2-583,0 0 1,-1 5-1,-1-2 228,0-9 0,-1-2 1,0-1-967,1 2 1,0 0-1,0-1 1360,0 14 0,1-4 0,1-20 0,0-4 0,1 2 0</inkml:trace>
  <inkml:trace contextRef="#ctx0" brushRef="#br0" timeOffset="352574">6830 17037 24083,'-21'-31'-34,"44"12"17,32 30-14,-14-6 1,1-2-321,-10-6 1,-1-3 333,28-9 39,-11-5 360,-14 0 256,-15 0-81,-11 8-165,-7 1-140,-2 9-156,-3 3 294,-4 5-396,-2 3-50,-2 7 28,4 2 11,4 0 0,10-2 12,7-6 16,10-3 17,9-9-17,-5-4 28,14-20 73,-19 3 107,3-11 16,-16 6-39,-14 4-39,-5 5-51,-10 4-67,-6 6 1,-4 8-35,-4 9-27,1 8 11,2 11-1,7 6 7,8 7-46,8 3-122,14 2-202,14-2-465,19-2 192,-11-22 1,4-2-494,5-2 1,4-3 618,4-2 1,1-5 11,10-7 1,-2-5 481,-17 2 0,-2-3 176,7-8 1,-5-4 330,-5-13 496,0-10 89,-12 0-134,-9 3-140,-7 7-168,-5 9-292,-2 10-190,-1 8 860,1 5-1000,-2 8-3144,-4 17 3150,2-3-29,-5 25-16,5-11 0,0 10-6,3-2-33,3-1 151,1-19 16,1-4 3337,0-20-3381,4-15-6,0-7 0,4-16 17,0-3 78,4-7-78,-5 17 62,5-2-28,-6 21-96,10 3-22,-4 5 6,15 8-12,0 9 17,11 9-5,1 9 27,-4 4-38,-7 0-18,-8-2 74,-9-7 106,-5-7-90,-4-10 67,-2-23-83,0 1 27,0-18 112,9-20 34,4 4-73,-3 14 1,3 0-21,3 4 1,0 3-70,9-6 5,10 0-50,-13 26 11,12 7-73,2 22-252,4 19-142,-13-3-619,-2 15-1950,-15-15 3036,0 13 0,-5-23 0,-3-5 0</inkml:trace>
  <inkml:trace contextRef="#ctx0" brushRef="#br0" timeOffset="352735">8610 17054 23635,'2'-7'2537,"0"1"-2559,-2 6-757,0 0-9052,8 3 8888,-7 0 1,7 0 0,-9 0 0</inkml:trace>
  <inkml:trace contextRef="#ctx0" brushRef="#br0" timeOffset="353542">8582 17180 12769,'-1'-3'8328,"0"0"-7454,0-28 0,4-8 487,3 3-849,-3-9 1,1 1 562,5 10-834,-5 15 0,-1 7-168,-3 11-62,0 4 6,0 10 22,0 18-17,-1 21-5,0-15 0,-1 2-14,1 5 0,-1 4-2,1 1 1,0 3 0,1-2-469,0 7 0,1 1 470,0-6 1,1 4 0,0-8-4,-1-13 0,1-4 84,1 9 0,0-7 196,-3-19-202,0-8-39,-3-36-11,1-5 3,-1 5 0,0-4-17,0 1 0,1-2-386,0-13 0,-1-5 385,1 5 0,0-2 0,0 2-7,0-4 0,0 1 1,0 4 0,0-2 1,0 4 11,0 7 1,0 1 2,0-5 1,1 1 414,2 8 0,3 1-437,7 2 0,5 2 23,23-9-29,9 10-161,-16 21 0,1 7 139,27 16 11,-22-2 0,0 7-22,2 15 0,-6 6-343,-8-3 1,-5 2 364,-4 8 0,-8 0 6,-7-17 0,-8-1-79,-23 18 1,-12-3-147,2-18 1,-2-3 56,-3 9 0,-2-5-1387,-2-16 1,5-9-2156,13-12 3721,-10-10 0,33 7 0,1-2 0</inkml:trace>
  <inkml:trace contextRef="#ctx0" brushRef="#br0" timeOffset="353776">9305 17117 26805,'-22'-7'-9831,"9"5"7667,16 4 1,2 2 0,-3-3 0</inkml:trace>
  <inkml:trace contextRef="#ctx0" brushRef="#br0" timeOffset="355058">9645 17001 23411,'0'-5'3254,"0"1"-2509,0 4-723,16 2-11,-1 19 0,12 9-16,-11 8-1,-3 9 12,-9-2-12,-5-1-5,-4-7 50,-11-13 28,2-16 12,-5-8-1,5-14-55,4-4 66,3-26-19,11 14 0,5-3-14,-2 2 0,4-2-11,15-14 0,5 4-31,-9 19 0,2 3 8,7-4 1,1 3 10,14 4-78,1 10-78,0 14-162,0 10-320,-2 12-325,-5 6 286,-11-6-1966,13 13 1663,-18-22-543,5-1 1,2-1-640,10-6 1306,7 0 683,-7-16 3209,-13-9-1713,-6 1 1943,-2-3-2045,-16 13-565,0 0-129,-4 3-532,1 0 73,5 0 45,11-4-107,3 0 39,35-13-10,-9-2-140,-13 4 0,-1-1 151,6-9 234,-2-22-61,-23 15-11,-2-12-79,-22 17-89,-5 12 101,-30 6 204,6 12-266,-18 5-73,28 6 1,2 3-57,-9 13-28,-1 18 0,25-6-61,8 4-174,16 2-498,14-1 162,6-10-1222,2-12 1,4-4-1389,-7-9 0,0-3-1690,15 3 1,0-4 4373,-7-10 0,-1-6 542,0-4 0,-3-3 1725,0-3 0,-3-4 1980,-2-1 0,-1-1-1479,-3-2 1,0 0-1104,-3 0 0,0 0-420,-1 1 0,-1 1 440,16-18-191,-10 13-342,-11 13-414,-10 10-151,-4 5 39,-11 14-22,-6 6 22,-14 14-73,-8 3-11,-3 2 17,1-2-56,5-4 255,7-10-176,13-14-18,7-17 40,12-14 10,5-10 18,7-1-6,4 5-17,0 6-39,0 9-61,4 9 38,-7 5 34,13 9-44,-4 5 5,14 5-17,-6-2 28,24 3-33,-10-12 13,-13-2 1,3-3 8,3-4 0,-2-5-3,-1-4 0,-2-4 42,1-2 1,-4-6 7,-7-6 1,-4-5-244,-4-2 1,-5-3 226,-1-3 0,-3-2-320,-2-1 1,-2 0 300,-2 1 0,-2 2-12,-2 3 0,-1 1 0,-4-26 0,-4 13-3014,-1 14 3014,4 17 263,0 9-263,5 12 500,-1 14-500,-1 19 0,-1 7 0,2 3 0,1 7 0,1 1 0,2 0-378,0 0 1,0 0 225,4 10 0,1-2-688,0-22 0,0-1 289,1 7 0,2 1 551,1-6 0,1-3 0,-1 4 0,3-14 0</inkml:trace>
  <inkml:trace contextRef="#ctx0" brushRef="#br0" timeOffset="355265">11436 16692 24139,'-5'-4'2951,"1"1"-2811,4 3 152,60-43-208,-4 28-582,-2-10 0,3 2 495,-13 17 0,-1 4-67,-3-1 0,0 1-126,-5 0 0,-1 0-753,18-1-575,-20 1 1524,-13-3 0,-14 4 0,-1-3 0</inkml:trace>
  <inkml:trace contextRef="#ctx0" brushRef="#br0" timeOffset="357142">12675 16643 16527,'-8'0'2643,"-29"-2"1,-4-1-1882,10 0-636,-9 0 0,3 0 59,20 0-67,12 0-146,10 1-17,21-3-235,16-2 0,6 0 86,-11 1 1,3 1-623,9-1 0,6-1 1,-2 0-549,8 2 0,1 0 991,-8 2 1,2 0 0,-5 0 0,-4 0-1,-5 2 1,-8 0 0,1 1 0</inkml:trace>
  <inkml:trace contextRef="#ctx0" brushRef="#br0" timeOffset="357333">12683 16959 22212,'-41'6'681,"0"-1"1,1 2-1,17-4-602,36-6-85,19-6-56,-3 2 1,6-1-201,6-1 1,4-1 0,2 0-1033,-1 0 1,0 1 0,4 0 1293,-1 0 0,4-1 0,-1 0 0,-7 2 0,6 0 0,-6 0 0,-1 1 0,0-1 0</inkml:trace>
  <inkml:trace contextRef="#ctx0" brushRef="#br0" timeOffset="357566">13976 16506 23976,'40'-23'-1081,"4"5"19,7 14 1,4 4-2469,-12-1 1,0 1 3529,15-2 0,-6 1 0,-12 1 0,-28 0 0</inkml:trace>
  <inkml:trace contextRef="#ctx0" brushRef="#br0" timeOffset="358116">14007 16747 22229,'-41'12'584,"1"0"0,1-1 1,16-3-372,37-9-163,43-10-185,-6 2 1,7-1-1073,-12 1 0,5 0 0,2-1 0,-5 1 1048,1-1 0,-2 1 1,2 0-284,-2-1 1,3 1 0,-1-1 0,-4-1-2145,-2-1 1,-4-1-1,1-2 289,9-5 1,1-3 0,-2 1 2296,6-2 0,-4-3 2509,-1-11 0,-11 1 393,-23 11-163,1-13 3702,-21 7-4990,2 12-399,-3-7 2607,3 18-3452,2 6 537,0 2-744,1 12 45,-6 45 6,-2-1-37,3-18 0,-1 1-14,-3 3 0,0-3 0,-2 3 0,0 1 0,0 0-6,2-9 23,-6 22 5,11-40 174,2-3-117,10-25 10,8-16 29,9-16-37,-10 16 0,1-2 11,2-2 1,1 0-23,1-2 0,1 0-17,1 2 0,0 1-19,0 4 0,1 1-12,22-16-16,1 15-62,2 13-68,2 13-144,0 11-264,-7 10-432,-10 10-1119,-8 6-5193,-8 0 6428,-4-4 0,-6-14 0,-3-8 0</inkml:trace>
  <inkml:trace contextRef="#ctx0" brushRef="#br0" timeOffset="358441">15707 16408 20699,'4'-6'5490,"-1"2"-4667,-3 4-817,26-29-23,-16 36-6,23-15-105,-13 60 77,0-12-16,10 6 50,-3-23 34,1-8 17,1-8-1,-6-7 107,14-17 0,-7-4 112,12-14 67,-8-2 12,-3-4-79,-7-2-84,-5 0-3437,-9 3 3280,-6 16-28,-3 3-1080,-2 16-1575,1 2 2672,6 7 0,-5-1 0,5 1 0</inkml:trace>
  <inkml:trace contextRef="#ctx0" brushRef="#br0" timeOffset="359109">16241 16611 27611,'34'-47'119,"0"1"1,0-1 0,-1 2-87,-7 9 1,-1 0-606,2-7 0,-1-2 620,0-7 0,-1-1-557,-3-3 0,-1-1 556,-4 1 1,-3 1-3,-2 5 0,-3 3 283,-4 9 1,-1 3-278,-1-11-51,-5 23 0,-2 16 553,-4 18-553,-6 18 0,-4 27 0,7-17 0,1 3 0,1 6 0,1 5 0,4-2 0,1 4 0,2-3 97,2 6 1,4 0-98,-1-11 0,3 2 0,4-7-17,6-4 0,5-7-132,3-4 0,2-5 115,2-6 1,2-4 13,1-5 1,-1-6-4,1-5 1,0-5 19,0-4 1,-1-5 30,2-7 0,-1-5-645,2-7 1,-1-5 610,1-9 0,-2-4 23,-10 13 0,-1-1 0,0-2 3,-1-3 1,0 0-1,-2 0-14,3-9 0,-1-2 18,-5 5 0,-2-4 0,-2 5-18,-3 0 1,-3 1-7,-1 6 0,-2-3 0,-2 5-100,-5 0 0,-3 6 100,-12-18 866,2 25-866,3 17 0,-18 45 0,0 20-511,7-2 0,-1 7 511,11-16 0,1 1 0,0 2 0,0 6 0,0 1 0,2 1 0,0 3 0,2 1 0,2 0-186,0-1 0,3 2 0,1-2-31,3 0 0,2-1 1,2-1-440,2-5 1,1 0 0,2-1 350,2-2 1,3-1-1,-2-5 1,0-3-1,-1-4 1,11 17 0</inkml:trace>
  <inkml:trace contextRef="#ctx0" brushRef="#br0" timeOffset="359885">18339 15915 22363,'-1'-51'690,"0"0"0,0 1 0,1 1 0,1 1 1,4 4-487,8-2 0,2 5-112,-3 7 1,2 2 103,7-4 0,2 3-28,10 3-117,7-2 44,13 32-90,-9 25 1,9 7 39,-19 15 0,-4 7-839,-9-9 0,-4 3 786,0-1 1,-1 4 0,-3 0-384,-6-5 0,-3 0 1,-3 1 197,-3 1 1,-4 2 0,-2-1-428,-3 2 0,-3 0 0,-2 0-2226,-3 0 1,-2-1 0,0-2 2845,2-6 0,-1-1 0,1-4 0,0 2 0,1-7 0,-1 3 0</inkml:trace>
  <inkml:trace contextRef="#ctx0" brushRef="#br0" timeOffset="360065">18817 16616 25993,'27'6'-2174,"-9"1"-7657,-22 0 9795,-1-1 0,4-4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9:01:42.2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5007 2595 20056,'-1'-7'2627,"1"2"-1995,0 5-492,0 0-72,-32 1-46,23 13-8,-8 12 0,1 9-701,10 11 1,6 5 201,-4 8 1,0 2-530,0-17 0,0-1 1,0-2-251,0 0 1,0-1 1263,0 13 0,0-5 0,2-14 0,0 15 0</inkml:trace>
  <inkml:trace contextRef="#ctx0" brushRef="#br0" timeOffset="549">4951 2600 13989,'-24'-53'2192,"0"0"0,1-2 0,7 8-1962,14 25-34,16-14-107,27 17-33,11 6 0,8 1-941,-17 4 0,1 1 0,4 0 894,0 1 1,3 1 0,1-1 0,-3 1-5,2 0 1,-1 1 0,2-1-8,0 1 1,3 0 0,1-1-1,-1 1-7,-6-1 1,-2 2 0,3-2 0,7 0-1,-7 1 1,6-2-1,4 0 1,3 0 0,1-1-1,-2 1 1,-1-1 0,-5 2-343,0-1 1,-3 1 0,-1 0-1,-1-1 1,2 1 0,3-1 352,-2 1 0,4-2 0,2 1 0,1-1 0,-1 1 0,-3 0 1,-4 0-1,-6 1-230,17-2 0,-9 0 1,-1 1 240,-1 0 0,-1 0 0,-5 1 121,-4-1 1,-4 1 325,23-2 2012,-27 2-2147,-32 5 2542,-2-1-2760,-4 4 1518,-8 14-1277,-16 26-264,7-5 1,-1 2-58,4-6 0,-1 3-24,0 6 1,1 5 0,1-4 133,5-10 0,0 2-131,0 9 1,-1 10 0,0 2 0,3-4-692,4 0 0,2-3 0,1 1 601,-3 8 1,-1 2 0,4-1-13,4-6 0,2-1 1,1-3-425,1 11 1,-1-3 484,0-10 0,-3 0 25,-7-5 1,-5 2 0,-3-6 5,-9-9 0,-6-5-34,-15 12 0,-7-5 52,-5-12 0,-10-7-21,20-8 0,-6-2 0,-2-1 1,-1-1-1,2-1-479,-5 0 1,2-2 0,0 0 0,-5-1 491,9 1 1,-4-1-1,-1-1 1,0 0 0,1 0-1,2 0 5,-10-2 0,3-1 1,1 0-1,1 1-9,1 0 1,-1 0 0,2 0 0,4 1-3,-3-1 0,4 1 0,-1 0-267,-5 0 0,-1 0 1,7-1-639,9 1 0,2-2 905,-13-3 0,6 0 0,12 0 0,14 0 0</inkml:trace>
  <inkml:trace contextRef="#ctx0" brushRef="#br0" timeOffset="986">5334 2940 21563,'0'-51'1103,"1"0"1,-1 5 0,0 9-914,0 19 8,0 8-192,1 13-9,3 13-42,3 18-179,3 20-107,-2-5-2430,-1-2 0,1 0 2761,3 10 0,-5-24 0,-1-3 0,1-5 0</inkml:trace>
  <inkml:trace contextRef="#ctx0" brushRef="#br0" timeOffset="1233">5911 2656 23511,'-17'-40'775,"1"0"0,1 2 0,4 16-725,9 28-5,8 19-22,6 21-23,-2-13 0,1 2-698,1 7 1,0 2 515,0 5 0,-1 2-608,-1 3 0,-2 2-2991,-3 0 1,-1-1 3780,-2-8 0,-1-4 0,-1 13 0,-1-29 0</inkml:trace>
  <inkml:trace contextRef="#ctx0" brushRef="#br0" timeOffset="1626">6425 2868 25359,'-22'26'60,"-1"1"0,3 10 0,6 1-37,17 10-9,-2-13 0,1-1 25,1 12 22,-1-12 247,-1-13 280,2-12-56,2-14-235,5-11-73,9-15-17,8-14-112,-10 18 1,2 0-29,1-2 0,2 0 11,5-1 1,2 1-34,-3 7 0,1 2-51,24-9-5,-6 22-12,-6 20-83,5 16-121,-20-7 0,-1 4-568,-1 5 0,-2 6 795,-5 21 0,-4 1 0,3-2 0,-13-18 0,0 0 0</inkml:trace>
  <inkml:trace contextRef="#ctx0" brushRef="#br0" timeOffset="2408">4792 3377 21427,'-27'-17'1194,"8"3"-740,47 23-107,11-4-134,23 1-850,-11-4 0,3-1 612,-1 0 0,1 0-34,0-1 0,1 1-364,3 1 0,0 1-1308,-10 0 1,-1-1 1730,6 2 0,-4-1 0,14 1 0,-31-2 0</inkml:trace>
  <inkml:trace contextRef="#ctx0" brushRef="#br0" timeOffset="5816">7118 3062 7582,'-9'0'4856,"2"0"-2627,7 0 2185,0 0-2902,-6 3-868,31-5-465,1 3-129,6-3 1,3 0-17,20 1-926,2 0 1,3 0 902,-25 1 0,3-1-9,9 0 1,9 0 0,3-1 0,-4 1-39,1-1 1,-2 0 0,4-1-1,-8 1 0,3 0 0,2-1 0,-2 0 1,-3 0 16,12 0 0,-4 0 1,3-2-5,-11 1 1,4-2-1,1 1 1,-4-1 0,-5 1 13,16-2 1,-2-1 37,-8 0 0,8-1 1,-3-1-1,-9 1-67,-7-1 1,-5-1 308,11-4 1,-5 0 176,-14-2 352,-14-5-503,-15 6-74,-10-8 1688,-13 3-1790,-2 4-132,-22-3 147,16 11 1,-3 1-46,1-1 1,-1 1-38,-5 0 1,2 1 260,-9-2 740,19 4-742,15 2-77,9 2-49,4 1 145,7 4-178,8 8-49,16 11-16,10 11-264,-3-3 79,-10-3 1,0 0-530,8 15 299,-11-11 1,-2 3-865,-9-5 0,-5 1 1170,-3 7 1,-3-1 0,0 3-1,-8 0 1</inkml:trace>
  <inkml:trace contextRef="#ctx0" brushRef="#br0" timeOffset="6826">9484 2587 15397,'-12'-62'1852,"-1"-1"0,3 8 0,1 11-1297,3 25-360,3 10-223,1 10 245,1 23-115,0 17-69,-1-5 1,0 3-617,0 8 0,-2 2 558,1 8 0,-1 2-117,1-17 0,0 0 0,0 0-433,0 2 0,1 0 0,0-3-518,-1 8 1,2 0 1092,5 9 0,1-6 0,-2-15 0,8 11 0</inkml:trace>
  <inkml:trace contextRef="#ctx0" brushRef="#br0" timeOffset="7500">9630 2369 18358,'37'-42'424,"0"-1"1,-2 4 0,4 8-280,11 18 0,4 7-1168,-12 0 1,3 0-1,1-1 1024,-1 1 0,2 0 0,1 0 0,1 0-40,4 0 0,2 1 1,-1 0-1,-1 0 78,4 0 0,-2 0 0,9 0-59,-14 2 0,8-1 0,3 2 0,3-1 0,-1 0 0,-3 0 0,-4 1-294,-3-1 0,-5 1 0,-1 0 0,3 0 0,6-1 315,-3 1 0,7-1 0,4 0 1,3 0-1,1 1 0,-1-1 1,-2 0-1,-4 0 0,-5 0-183,7-1 0,-5 1 1,-4-1-1,1 1 0,3-1 240,-1 0 0,4 0 0,0-1 0,-1 1 0,-3-1 1,-4 0 79,0 0 1,-5-1-1,-2 0 1,0-1 52,9-2 0,-2 0 0,-4 0 220,4-1 0,-3-2 209,3-3 1,-2-1 770,-20 5 1,-1 0-51,27-9 1172,-28 8-1264,-26 13 2300,-3 7-3717,0 9 1044,-2 11-1009,-2 8-463,-3 7-301,-3 7-17,-1 10 188,5-23 0,0 1 581,1 6 0,0 2 230,2 6 1,0 0-521,2-9 0,-1 1 358,0 2 0,0 3 0,-1-2-51,-3 4 1,-1-1 41,-1-2 0,-2 2 0,-1-3 29,-8 8 0,-3-4 75,-3-2 1,-3-3 23,-1-5 0,-4-1 100,-2-4 0,-1-3 90,8-8 1,-3-3-261,-21 6 0,-4-4 30,12-9 1,-1-3-12,0 0 0,-3 0 0,0-3-551,4-2 1,-1-1 0,0-2 463,-3 0 0,-2-1 0,0-1-111,-3 0 1,-2 0 0,0-1-21,-3-1 0,-1-1 0,-1 0-320,12 1 1,0-2 0,-1 1 0,0 0 499,-2-1 0,0 0 0,-1 0 0,-1 0-345,-2 0 0,0 0 0,0 0 0,-2 0 281,-1-1 1,-1 2 0,0-1 0,-1 0-239,-2 1 1,-1-1 0,-1 1 0,0 0 284,13 1 1,-1-1 0,1 1 0,-1-1 0,1 1-9,-12 0 0,0-1 1,2 1-1,0 0-361,5 0 0,1 0 0,1 0 0,2 0-764,-9 0 1,2 0-1,3 0 1197,-8 0 0,7 0 0,20 0 0,7 0 0,1 0 0</inkml:trace>
  <inkml:trace contextRef="#ctx0" brushRef="#br0" timeOffset="8157">10204 2678 16962,'0'-5'3422,"-1"1"-1668,1 4-1558,61-16-6,-39 12-162,12-4 0,-3 3 112,-23 10 50,-5 3 221,-5 2 255,-13 4-313,0-6 34,-10 2-7,6-12 11,3-6 65,3-7-217,4-11-120,6-13-1,6 11 31,11-13 88,11 20 148,10-3-44,7 11-111,11 15 30,-16 6 6,14 20-196,-23 6-185,-3 17-20,-25-11 0,-7 0-325,-10 19 328,-10-14 1,-7-2-326,3-12 0,-3-2 466,-9 6 0,-1-1 66,3-4 0,1-3 136,5-6 1,3-4 424,-11-4-127,19-21-376,18-16-321,14-9 59,21-8 43,10 7 63,5 4-32,13 11-125,-1 10-63,2 2-2309,2 9 0,-1 2 1527,-2 1-1941,4 2 0,-1 1 2522,-9-1 1,-9 0 0,-20-4 0</inkml:trace>
  <inkml:trace contextRef="#ctx0" brushRef="#br0" timeOffset="8391">11300 2439 24423,'3'-55'1134,"-1"-1"0,0 7 0,-3 9-906,-3 16-220,-2 14-357,3 12 1000,0 33-692,3 1 1,-1 6-29,-1-1 1,0 5 0,-1 2-948,-1 10 1,-2 3-1,0-2 800,2-12 1,-1-2-1,0 1-456,-3 5 0,0 0 0,0-5-1684,3-7 1,1-4 2392,-1 2 1,1-3 0,3-3-1,1-23 1</inkml:trace>
  <inkml:trace contextRef="#ctx0" brushRef="#br0" timeOffset="8774">11630 2636 26242,'3'-28'-238,"8"39"432,-2 40-235,-2-20 1,-1 2 22,-2 10 1,-1 1 47,-4 11-9,1-21 1,-2-2 82,-6 15 52,4-31 668,0 2-746,8-39 123,5-6-1,9-25-55,-2 19 0,2 0-250,-1 3 1,2 0 211,4-3 1,2 1-1642,-2 8 1,0 3 1703,14-9-254,15 3 305,-2 14-142,-18 7 0,2 2-231,5 8 1,-3 4-101,14 6-1120,-18 12 0,-6 6 1308,-7 21 1,2-13 0,-17-17 0</inkml:trace>
  <inkml:trace contextRef="#ctx0" brushRef="#br0" timeOffset="9412">12622 2748 22228,'59'-11'28,"0"1"0,0-1 0,-3 4 0,4-1 0,0 3 0,-5 1-32,-5 2 0,-2 2 1,1 0-460,-1 0 1,2 0 0,-1 0 0,-4 0 436,18 1 1,-5-2 5,-5 1 1,-4-2-1134,-7-1 1,-4 0 1163,3-4 1004,-18-4-1066,-42-10 314,-11 0-205,3 5 1,-3-1 64,-1 2 1,-1 0 100,0 1 0,0 0 230,-22-11 998,14 6-961,17 6 3278,11 5-3575,9 3-122,3 4 31,7 0-40,8 2-19,23 10-30,6 6-36,-9 3 1,1 4-359,-8-2 1,-1 1 289,3 8 1,-2 2-94,-9-2 1,-3 1-528,-3 1 1,-4 0-649,-3 0 1,-4 1 1343,-5-1 1,-1-1-1,-1 3 1,-5-7-1</inkml:trace>
  <inkml:trace contextRef="#ctx0" brushRef="#br0" timeOffset="10209">14252 2698 21920,'0'-3'2952,"0"1"-2465,0 2-452,12-2-2,-3 21-18,10 7 34,-10 24-53,-3 4 17,-5-1 10,-6-4-10,-3-7 34,-2-10 57,4-12 250,2-11 168,3-7-217,2-10-209,3-8 45,12-35-11,0 3-88,-3 14 0,0 0-3344,7-14 3386,0 6-83,1 8-18,4 7-48,28 10-23,-15 13 1,2 3 37,-5 1 1,1 3-181,18 8 1,-3 6-271,-1 13 3,-17-9 0,-3 3-1499,-2 17 1745,-14-2-4715,-9-3-2088,1-6 5682,8-10 1141,10-11 223,8-16 3354,-5-4 5379,15-24-5310,-14 7-846,11-10-1041,-15 12-302,-8 10-500,-7 7-596,-6 6-337,-5 6 16,-3 6 88,-3 10-26,1 10-17,3-1-15,13 15-35,7-17 43,14 8 123,6-18 62,5-7 49,3-13 78,0-10 30,-18-5 0,-3-4 5,8-17-92,-15 12 0,-2-1 92,-4-14-71,-3 5-109,-5 12-91,0 2-288,-2 15-1521,0 0-351,1 30-5223,5 3 6596,-1 15 0,1-16 1,-3-10-1</inkml:trace>
  <inkml:trace contextRef="#ctx0" brushRef="#br0" timeOffset="10757">15623 3166 23191,'1'5'3852,"0"-1"-3256,-1-4-415,38-64-737,-21 39 563,6-12 1,3-3 26,-6 14 0,-1 1-17,-2-3 0,1-2-58,8-14 1,1-5-461,-9 9 1,-2-2 0,0 2 501,0-4 0,0 1 10,3-18 1,-3 2 35,-5-2 7,-8 26 1,-1 2-37,-4-3-32,-12 11 363,0 23-363,-5 4 1709,-6 15-1687,3 20 1,1 10-17,9-7 1,3 3 0,-1 0-386,-3-3 0,-1 0 0,5 2 394,5 4 1,5 3 0,6-5-8,11 2 1,7-3-12,1-9 0,4-1 1,2-1 4,2-2 1,2-1 0,2-4 3,4-3 1,2-4 0,-1-4-2,13-4 1,-1-6 13,-1-7 1,-2-7-1,-3-5 1,-3-7-3,-3-5 0,-3-8-120,-13 0 1,-2-5 0,-3-1 131,-3 2 0,-3-1 0,-2-4 6,-2-1 0,-1-5 0,-3 0 0,-1 2-250,-1-1 1,-2 3 0,-3-2 300,-1-8 1,-3-2 0,-1 6 40,-1 4 1,-2 6-1373,-1 5 0,-1 5 1289,-4-2 696,7 23-658,0 2 270,3 12-80,-3 15-223,-3 22 1,-2 9-15,2 0 0,0 3-258,-1 2 0,-1 5 1,1-1 164,1-5 0,1-2 1,-1 3-568,0-3 1,-1 2-1,0 1 1,1-1 636,0-2 1,1 0 0,1-2-1,-1-1 1,-1 2 0,0-3 0,1-3-1,1 2 1,1 0 0</inkml:trace>
  <inkml:trace contextRef="#ctx0" brushRef="#br0" timeOffset="12975">5387 4425 25526,'-5'15'-126,"-1"21"-86,3 5 0,1 5-1251,-2 3 1,-1 1-355,0 3 1,-1 0-3100,0-2 1,1-3 4132,1-12 0,0-3 1,-1 9-1,4-31 0</inkml:trace>
  <inkml:trace contextRef="#ctx0" brushRef="#br0" timeOffset="13316">5343 4493 14853,'-2'-5'4094,"0"0"-2529,2 5-1184,-65-15-162,37 24-149,-12-8 0,2 4 36,13 32 323,3 5-328,-4 13 109,10-20-176,-1 4 953,7-20-152,5-9-124,-1-6-285,7-21-17,4-19-23,9-19-221,-3 20 1,3-1-535,3-3 1,3 2 474,2-1 1,1 2-46,2 4 1,2 3-73,-2 5 0,1 4 33,24-8-22,-3 14-33,-1 15-163,0 15-504,-1 18-1101,-21-8 1,-3 1 1800,-2 0 0,-3 0 0,6 10 0,-11-14 0</inkml:trace>
  <inkml:trace contextRef="#ctx0" brushRef="#br0" timeOffset="15084">5135 6078 16912,'-11'-43'1387,"0"-1"1,0 1 0,-4-14 0,3 7-576,3 2 8,4 17-618,4 15-27,1 9-108,8 35 50,-1 11-109,-1-3 0,0 4-8,-2 3 0,-2 3-4,-1-4 1,-2 3-1,0-3-122,0 4 0,-1-1 131,-2 17 1,-1-2 17,0-1-23,1 1 84,3-25 319,1-19-16,0-16-264,3-17-28,2-17-5,6-16-40,-4 20 1,1-2-1,1-1 1,1-1-4,-1 0 1,1 2 482,10-25-474,3 10-56,-9 23-62,19 12 12,-11 22-51,18 12-67,-2 12-162,8 8-102,-22-20 0,2 0-39,0 0 1,1-1-300,-1-3 0,1-1-1213,24 7-40,-4-11 590,-5-15 1125,-2-18 543,-15 1 151,-3-8 1530,-12-5-314,-5 6 655,0-10-1293,-6 16-375,-1 8-264,0 9-281,0 2-60,2 1 16,3 3 33,19 5-27,-5-2 5,23 1-5,-9-9 27,8-5 79,1-10 28,-14-4 85,-6-13-74,-17 6-11,-9-7-6,-7 8 18,-4 4-12,-2 6-40,-1 7-55,2 5-67,1 10-1,2 8-21,-1 21 4,7-6 1,2 9-3717,16 20 3594,0-23-233,3 1 1,4-1-368,16 2 179,-8-15 1,2-1-163,3-4 0,3-2 67,2-4 1,2-4 315,1-4 1,1-5 339,7-7 0,-3-5 218,-8-1 0,-3-3 313,3-10 1,-5-4 296,-4-19 35,-10-10 16,-15 15 240,-14 2-576,-3 14-336,-4 8 56,-2 15 3089,5 6-3319,-6 9 510,-1 14-533,8 18 12,5 6 0,12 5-16,14-2-1,4-11 17,4-6 22,7-16 6,-14-11 62,13-7 22,-11-10 5,2-10 147,1-14-85,-7 1 90,-1-9-68,-9 18-38,-1 2-163,-2 17-28,0 4-68,-2 11 7,-5 12-29,2 7-117,-1 12-504,18 8 274,-1-15-936,25 10-1226,2-31 0,5-6 594,-2-2 0,2-4 669,7-4 0,5-5 1,-4-2 1458,6-6 1,-4-2 175,1-1 1,-4 0 854,-11 2 0,-7-2 3277,2-16-3306,-8 7 1346,-21-15-1368,-15 22-666,-2-4 218,-13 7 1497,-11 10-1990,6 2 101,-30 15-201,32 2 23,-25 19-57,28-8-6,-1 10 1,3 3-34,4 7 30,3-7 1,6 0-31,25 5 22,11-14 28,33-15 11,-5-22 3,-20 1 1,-2-4-132,-5-3 0,-4-2 201,0-3 0,-4-3 0,-2-2 1,-3-3-15,-2-3 0,-2-3 90,-3-13 0,-2-3-332,-1 3 1,-1 0 361,-1 2 1,-1 4-23,0-15 63,-4 28-242,2 22 0,-3 1 0,3 15 293,0 11-293,1 4 0,1 42 0,0-20-172,1 17 1,1 7-445,-2-16 0,-1 2-1949,2 1 1,-1 4 0,0-2 2564,-1-10 0,0 0 0,0-4 0,0 4 0,0-4 0,0 8 0</inkml:trace>
  <inkml:trace contextRef="#ctx0" brushRef="#br0" timeOffset="19433">1762 7966 22145,'-1'-7'2811,"0"2"-2402,1 5-246,0 0-135,-51 18-34,26 25-395,-7-9 1,1 3 237,18 8 1,8 4-368,-1 0 1,2 0-1185,4 0 0,3 0 1714,1 0 0,1-3 0,3 6 0,0-13 0</inkml:trace>
  <inkml:trace contextRef="#ctx0" brushRef="#br0" timeOffset="19789">1977 7788 23881,'-48'-17'317,"0"0"0,3 3 1,8 9-279,15 24 23,4 22-62,16-9-6,14 15 23,16-14-6,17-9 23,9-11-1669,-20-12 1,-1-3 1707,11-4 157,3-14 22,-34-3-50,-3-9-51,-16-6-28,-11 0-17,-10 3-27,-4 7 3374,4 12-3441,3 7-24,6 11-55,-3 12-364,-1 29-572,2 10-504,10-15 0,4 2 1456,6 0 0,3-2 0,-1 6 0,6-5 0</inkml:trace>
  <inkml:trace contextRef="#ctx0" brushRef="#br0" timeOffset="20449">2330 8025 26032,'18'49'22,"-5"-10"-39,-15 1 1,-4 2-57,1 13 50,1-12 1,0-2 28,5-4 33,6-8 17,10-38 0,8-11 67,4-12 23,2-7-96,-9 9 129,9-18-67,-7 18-50,9-11-17,-8 22-45,-3 10 11,-4 15-11,-1 13 11,-5 6-5,7 32-29,-8-9 15,-3-13 0,1 0 8,3 18 0,0-9 11,2-17 22,3-13-21,-1-12 21,20-24 12,-6-8-9,-7 5 1,1-3-9,-4 1 0,-1-2 11,0-2 0,-2-2-186,-1 0 0,-2-1 220,-1 0 0,-3 0 19,0 2 1,-3 0 109,2-23 84,-4 12-62,-5 14-73,-2 13-56,-2 9-106,0 4 449,-2 9-387,0 7-23,-1 14-6,0 14-27,4 11-46,0 8-331,4-29 1,1 1 378,1 0 0,3 0-127,5 4 0,3-1 97,7 12-37,-2-18 0,3-3-177,10 2-268,7 3-2913,-5 0 342,-18-13 3086,-11 2 0,-8-15 0,-3-1 0</inkml:trace>
  <inkml:trace contextRef="#ctx0" brushRef="#br0" timeOffset="21367">3479 8213 26900,'12'17'207,"4"-3"-156,26 4 16,11-9-34,-4-12 23,6-6 12,-18-8 83,-7-11-90,-16 8 23,-6-13 12,-15 11 10,-7-6 56,-17 2-61,0 10-11,-7 5-57,14 10-16,-3 7-11,8 6 11,-2 13-29,-1 25 12,10-11 11,5 2 1,3 0 5,4-2-37,4-3 0,3-1-52,17 6-18,17 4 42,-15-27 1,4-4 10,8-2 1,2-6 75,-1-8 0,0-4-22,-2-1 0,-1-4 0,-3-12 0,-4-4-17,0-7 0,-11 2 0,-2-1 11,-6 3 28,6-27 56,-7 17-28,1 2 6,6 0 6,9 14-57,-1 9 17,32 4-39,-25 9-9,5 9 1,-1 4 3,2 18 2,-11-5 0,-3 3-47,2 30 47,-16-21 0,-3 1 48,0 22-59,-4-25 0,1-2 14,5 1 6,11-7-12,1-21 0,19-15-5,-11-4 0,2-4 22,1-2 0,0-3-402,7-9 0,-2-3 419,-7-2 0,-4-1-20,-5 5 1,-2-2 13,2-13 1,-3-5 5,-5-7 0,-2 0-544,-1 12 0,-2-2 516,-5 2 0,-2-4 0,-3 7 0,-2 11 0,-3 2-170,-5-13 1,-2 3 169,-6 4 0,1 13 0,13 29-52,12 25 52,2 2 0,2 3 0,0-1 0,2 4-7,5 10 0,2 6 0,0 3 7,-4-12 0,-1 2 0,1 0 0,-1 1-247,1 0 0,-1 1 0,0-1 0,-1 1 73,1 0 0,-2 2 1,0-3-1,-2-3-392,0 9 1,-1-6-687,1-9 0,4-8-8579,17-13 9534,-1-22 1,-8-17-1,-12 8 1</inkml:trace>
  <inkml:trace contextRef="#ctx0" brushRef="#br0" timeOffset="21542">4860 8067 20408,'-5'-3'5120,"0"2"-3104,5 1-2033,38-65-593,16 45-575,-14-14 0,1 3-2947,-6 26 1,-1 7 4131,21 2 0,-35-1 0,-2 0 0</inkml:trace>
  <inkml:trace contextRef="#ctx0" brushRef="#br0" timeOffset="22066">5816 7812 23590,'-17'-48'916,"-1"0"1,3 6 0,-1 10-760,-1 17 72,-5 17-156,5 21 28,-8 27-51,7 6-543,9-17 1,1 7-1,2-2 498,0 9 1,3 3-14,-1-4 1,2 3 0,5 2-208,6-10 1,4 1 0,3 0 0,1-3-380,3 2 0,3-3 1,4 0-1092,1-3 0,4 1 1,2-2-1,0-6 1685,2-6 0,1-5 0,-2-3 0,4 2 0,-4-4 0,9 0 0</inkml:trace>
  <inkml:trace contextRef="#ctx0" brushRef="#br0" timeOffset="22702">6556 7982 21926,'-3'-5'3445,"1"2"-2549,2 3-812,-16-10 17,23 16 0,-7-6 0,29 18-29,-1-5-21,-7-4 27,-9-4 57,-7-3 117,-3-2-12,-2-2-72,-3-6-11,-2-9-45,-2-11-22,3-9-29,8-4-21,9 2-12,13 5-23,7 8 1,9 10-1,8 9-27,6 15 5,0 16-217,-29-5 0,-2 3 217,-3 4 0,-4 3 6,-4 2 0,-4 2-12,-5 0 1,-6 2 10,-6 0 1,-4-1 5,-4-1 1,-4-2 8,-1-2 0,-2-3 8,-21 15 0,5-13 51,6-14-17,7-9-23,4-13 40,4-7-12,3-9 6,3-6 6,5 0 429,2 4-458,8 6-27,8 9-6,12 6-11,14 10 5,13 7-279,-20-1 0,1 0 276,4 3 1,0 1-6,0 1 0,0 0-8,-2 0 0,-2 1-73,20 14 39,-20-3-90,-18-1-190,-23-2 79,-4-6-1345,-37 3 1105,19-14 497,-12-2 0,1-2 0,16-2 0,-20-3 0</inkml:trace>
  <inkml:trace contextRef="#ctx0" brushRef="#br0" timeOffset="22941">7145 7675 27309,'19'-37'280,"1"0"0,-1 5 0,2 12-39,10 39-180,-6-2 1,2 3-32,9 7 1,2 3-899,7 9 1,1 2 859,-13-9 1,1 2 0,-2 1-51,1 3 0,-1 1 0,-3 2-448,-1 0 0,-3 1 0,-4 1-28,-4 0 0,-5 0 0,-6 1 534,-10 4 0,-7-1 0,0-3 0,4-5 0,-3-3 0,-12-3 0,1 0 0</inkml:trace>
  <inkml:trace contextRef="#ctx0" brushRef="#br0" timeOffset="30204">6936 1028 24365,'14'-49'2730,"0"-1"0,-2 10 0,-2 6-3056,-3 5-253,-5 19-65,0 1 35,-2 9 885,-7 23-396,-7 14-1176,-5 9 1093,-1-3 0,-1 3-299,5-12 0,-1 0 324,-7 17 1,-1 1-179,5-10 0,0-2-3,1-1 0,-1-1-1750,-5 1 0,0-2 1716,-9 9 102,3-20 1,-2-7 117,-3-11-83,-19-9 258,17-16 561,4-14-673,4-10 379,14 2 0,3-1-494,-2-4-712,7 5 1,3 5 491,4 21 92,0-4-85,0 16 310,0 12 112,-1 12 48,0 17-40,0 12 2243,4 7-2228,5-16 1,4 0 0,9 16-9,-4-23 1,3-3-45,14-3 3603,4-10-3409,-8-10-42,22-7-524,-8-9-768,-10 0 1,2-1 548,0-5 1,-3 0 0,5-2-1,-3-1 1</inkml:trace>
  <inkml:trace contextRef="#ctx0" brushRef="#br0" timeOffset="30679">7853 411 31438,'-17'-59'-949,"0"0"1,2 8-1,0 8 2681,0 16-3165,5 14 778,4 25 1790,3 16-1135,0 7 1,2 5-111,-1 10 1,1 1-1728,1 5 1,0 1 1422,1 2 1,2 0-327,1-11 1,0-4 302,-1-10 1,2-1-4480,0 5 1,0-4 3617,-2-2 0,1 3 1,-4-26-1</inkml:trace>
  <inkml:trace contextRef="#ctx0" brushRef="#br0" timeOffset="31737">7721 812 17350,'-13'-51'1458,"-1"0"0,2 5 0,3 10-1009,6 20-348,4 8-118,5 4 23,10 3-6,15 2-62,13 1-22,14 1-12,-16-2 1,1 0 33,16-1-11,-4-6 1,-3-3 133,-7-7 12,-11 3 0,-4-2 140,-10-9-17,-11 1-11,-11 0 11,-5 1 23,-6 4 33,-2 4 33,-4 4-246,6 5-39,-2 3-44,10 5 27,4 13-11,15 3-11,-1 4 39,18-4-17,-5-11 34,8-3 27,1-7 91,0-11-3370,-12-5 3296,-6-3 85,-12-3-1,-5 4 18,-10-11-68,-4 9-61,-3 3 38,-7 9-32,0 9-40,-8 7 3352,-1 8-3424,5 21 21,13 2-16,7 2-151,18 5-214,7-8-363,14 8-415,10-4-436,7-9-573,8-13-329,4-13 632,1-17 1474,-14-4 669,-16-1 0,-3-5-1486,4-19 3410,3-8-1092,-21 9 778,-11 10-459,-3 14-213,-2 1-1064,0 9-207,-1 5 61,1 4 3454,0 11-3398,1 6 6,-1 12-12,5 16-10,0-15-40,4 11-3386,1-22 3414,0 0 532,-1-9 17,-2-10-179,0-8-258,-1-5-2027,6-25 1993,-4 16 2426,10-29-2375,-6 26-50,4-6-62,-4 16-28,3 3-6,3 7 3381,2 5-3369,2 2-90,5 16 73,-13-7-17,8 15-17,-12-10-45,1 7 40,-3-8 39,-1-3 50,-3-11 50,1-2 29,-1-2 39,3-3-96,5-11 29,1-4-6,4-10-22,0-7-57,-1 1-44,0 5-207,-4 11 66,-3 12-424,1 5-1026,5 12-2191,11 18-362,1-1 256,1 5 3107,-6-14 0,-12-13 0,0 0 0</inkml:trace>
  <inkml:trace contextRef="#ctx0" brushRef="#br0" timeOffset="32154">9345 513 8901,'5'-5'9231,"-1"1"-7466,-4 4-1725,0 0 526,14 20-365,-11 2-117,7 8 0,0 3-45,-5 5-14,4-1 1,3 0 24,8 4-33,5 9-3,-6-21 0,1-2 105,5 7-80,8 8 817,-19-23 310,-8-11-35,-13-13-1024,-9-6 122,-12-12 79,-8-6 0,-3-9-120,15 9 0,2-4-392,1-7 1,2-2 315,2-2 0,2-1-25,5-1 0,3 3-131,4-11 168,12 1 4,16 11-100,12 3-11,-10 20 0,2 3-12,2 5 1,1 3-17,4 2 0,-1 2 11,22 2 0,-18 7 0,-1 6-42,-12 8 0,-2 3-42,2-1 0,-5 3-188,-10 7 1,-9 1-2004,-33 19 2275,10-26 0,-2-3 0,-12 7 0,11-12 0</inkml:trace>
  <inkml:trace contextRef="#ctx0" brushRef="#br0" timeOffset="73565">11353 4243 32767,'-10'48'0,"-1"0"0,0 1 0,2 0 0,4-6 0,1-1 0,0 1 0,0 0-221,0-5 1,0 0-579,0-4 0,0-2-765,-7 19 266,1-17-2427,-9-10 2748,7-20 635,-4-14 1213,11-48-792,4 14 78,3 9 0,0-2 760,1-22-40,-1 13-247,-1 1 1,-1 0-418,-4-5-137,-5-12 258,-5 38-500,-4 14 150,-2 11 171,-2 11-23,-2 11-367,1 10-141,0 8 75,2 4 48,0-3 273,3-5-179,3-12-195,5-11 463,3-9 1,5-12 69,-1-11-34,5-18-16,8-15-62,1 20 1,2 0-159,4-2 1,3 2 137,3 1 1,3 2-15,1 2 1,1 3-20,0 4 0,0 2-14,27-8-22,1 12-79,-1 15-190,1 17-1790,-20 14 0,-4 5 2081,-10-9 0,-2-1 0,0 2 0,-5-4 0,-10-14 0</inkml:trace>
  <inkml:trace contextRef="#ctx0" brushRef="#br0" timeOffset="74491">11292 5858 22935,'-11'-61'978,"-1"0"0,1 7 1,3 13-817,5 28-151,3 11 28,-1 37-33,1 7-6,0-5 0,0 8 0,0 0-41,-1-3 0,1 1 0,-1 0-462,1 1 1,0-1 0,-1 1 294,0 2 1,-1 0 0,1-3-446,-1 0 1,1-1-1591,-1 13 0,1-2-1367,0-17 0,1-3 3610,1 18 0,-1-37 0,1-11 0</inkml:trace>
  <inkml:trace contextRef="#ctx0" brushRef="#br0" timeOffset="75559">11149 6319 14594,'-10'-43'2059,"1"0"1,0-3-1,2 8-1583,7 20 319,1-9-806,3 22 11,10-1-50,26 6-45,12 0-257,-14 0 0,1-1 268,0-1 0,0-1-160,8-2 0,0-3 232,-6-1 1,-2-3 67,-4 2 0,-3-3 90,4-16 313,-33-9-3160,-11 11 2987,-5-4 1063,-4 14-878,8 11-115,0-2-334,6 9-16,2 2 5,0 9 3392,2 9-3431,12 6 23,4 1-12,15-6 39,16-13 17,-2-7-11,-1-6 68,5-18 32,-25-1-49,4-6 190,-18-12-180,-11 19 62,-7-19 29,-15 16 100,-22 3-246,11 8-12,-19 20-33,30 11 11,-8 27-95,18 15 28,8-7-177,12-13 0,6-1-1040,17 7 990,-12-18 0,2-1-715,11 0 1,3-5-190,16-1 974,-20-7 0,0-3-207,23-16 537,-17-12 650,11-23-364,-19 7 162,-12 1 0,-2 0-78,-6 2 232,-2-2 0,0-1 88,-3 1 11,1-5-157,-4 18-538,-1 15-112,0 3 266,0 7-227,0 23-39,0 16-6,0-10 1,0 2 5,0 20-14,0-18 0,0-2-3378,0 3 3414,0 0 73,0-20 68,0-18-85,1-3 40,2-11 39,4-19-45,1-8-6,5-14 12,0 7-29,2 5 3337,-2 12-3398,-1 8 5,9 8-21,-3 7-12,12 4-12,-4 14 7,0 11-29,7 20 29,-14-14 10,8 17-5,-20-33 28,4 5 23,-7-15 21,2-6 12,0-9 28,2-11 28,3-8 17,0-3 22,1 1-33,-2 5-3437,0 7 3341,-2 9-50,1 6 0,-4 4-22,9 13-1,-1 4-38,9 13-124,-2 6 3224,-3 5-3974,-2 4-1462,-2 1-2459,-1 4-4465,-3-12 9321,0-5 0,-7-21 0,0-3 0</inkml:trace>
  <inkml:trace contextRef="#ctx0" brushRef="#br0" timeOffset="75950">12960 6111 22750,'3'-7'4100,"-1"2"-3613,-2 5-146,0 0-268,34-42 17,-15 72-62,21-43-14,-25 48 0,-6 16-12,1-14 1,0-1-677,0 1 0,1 3 654,6 18 1,-1 0 16,-7-21 0,0-2-6,3 13 1,-1-2 143,-2 0-51,-10-28-39,-11-24-29,-13-21 1,-4-10-14,3 3 0,-2-2-272,1 0 1,-2-2 0,2 0 285,-5-10 0,2 0 2,4 1 1,2 0 5,6 3 0,4 1 315,3 2 1,5 2-313,5 1 0,5 1-109,3 2 0,5 1 100,6 1 1,5 3-6,6 2 0,3 3-283,6 2 0,2 4 277,3 5 1,1 4-4,1 3 1,-1 5-9,-2 6 0,-2 4-8,17 9-20,-27 6 0,-8 5 447,-13 16-545,-13-9 0,-7-1-392,-18-1 1,-10-2 409,0-7 1,-5 0-1,4-3 1,3 0-1,2-3 1,-4-1-1,-1 0 1</inkml:trace>
  <inkml:trace contextRef="#ctx0" brushRef="#br0" timeOffset="105924">3639 11208 23114,'-22'28'5,"0"-1"1,1 4 0,2 5-434,6 4 0,4 4 0,0-2-895,-3 4 0,1-1 1323,-1 3 0,-1 2 0,3-8 0,-1-1 0,-3 17 0</inkml:trace>
  <inkml:trace contextRef="#ctx0" brushRef="#br0" timeOffset="106474">3550 11099 15316,'53'-27'31,"0"1"0,0-1 0,0 0 0,0 0 1,0 1-1,0 0 0,3 5-16,-8 7 1,2 3 0,2 2 0,0 0 0,0-2 5,5-3 0,2-1 0,0 0 1,-1-1-1,-2 1-126,3 0 1,-1 0-1,-1 0 1,3-1 115,-3 2 0,2-1 0,1 1 1,0 0-1,-2 1-1,-5 2 0,0 0 0,0 1 0,-2 0 0,-1 1 141,3 0 1,-2 1 0,0 0 0,1 0-143,7 0 1,1 0 0,1 1 0,0 1-47,-7 2 0,1 1 0,0 1 0,-1 0 0,-3 0 44,-2-1 0,-3 0 0,0 0 0,4 2 37,11 2 1,8 2 0,0 0 0,-5 1 0,-12 0 329,-5 2 0,-4 1-324,11 2 1,5 3-1,-9 1 76,-13 2 0,-6 1-19,23 10 354,-23-2 0,-5 0-337,-10 1 971,-2 8 1,-3 3-951,-6 25-123,-2-26 1,0 4 125,-2 2 1,1 4 0,0-2-127,6 11 1,0-1 504,-2-11 1,-1 1 0,2 2-528,3 9 0,2 1 0,-2-6 0,-3-9 0,-2 0-6,1 6 1,-2 5-1,-5-6-82,-9-5 1,-8-2 81,-4-4 1,-7 1 0,-3-4-7,-1-5 1,-3-4 0,-4-2-231,-12 3 1,-6-4-1,-3-4 200,4-6 0,-5-3 0,0-2 0,3-1-642,-1 0 1,3-1-1,-3-1 675,7-1 1,-3-1 0,0-1-1,1-1-11,-3-1 1,-1-2-1,2-1 1,3 1 17,6 1 0,2 0 0,-5 0-1,2 0 0,-6-1 1,-4-1-1,-1 1 0,3 0 1,4 1 3,-3 0 0,5 1 1,0 0-1,-1 0-4,2 0 1,0 0 0,-2 0 0,1 1 0,-1 0-173,-1 0 1,1 1 0,-1 1 0,-1 0 0,0 1-94,-3 0 0,-1 2 1,0 0-1,-1 0 0,1 0-936,-1-1 1,0 1 0,-1 0 0,1 0 0,0 1 1203,-1 0 0,-2 0 0,1 1 0,4 0 0,6-1 0,1 0 0,6 0 0,5 1 0,5-2 0,0 1 0</inkml:trace>
  <inkml:trace contextRef="#ctx0" brushRef="#br0" timeOffset="106941">4528 11410 20744,'-11'-55'1566,"0"0"1,1 7 0,0 8-1102,-3 15-236,4 14-245,5 10 16,2 15 11,2 17-22,2 3-124,3 28-1317,1-21 1,2 0-3465,1 2 1,-1 0 3521,1-2 1,-1-3 0,2 1 0,-7-28-1</inkml:trace>
  <inkml:trace contextRef="#ctx0" brushRef="#br0" timeOffset="107181">5177 11035 22627,'-7'-49'1211,"-1"0"1,1 2 0,-1 15-1168,5 31-10,-3 13-34,-1 20 14,1 4 0,-1 7-31,-1 11 0,1 5-420,1-18 1,2 2 0,-1 0-190,1 2 1,1 1-1,1-2 10,4 16 1,0-6 0,0 9 0,5-13-1</inkml:trace>
  <inkml:trace contextRef="#ctx0" brushRef="#br0" timeOffset="107574">5651 11184 26390,'-21'34'17,"-1"-1"0,2 1 0,5 1-6,10 2 0,5 1-3,-2-3 1,0-1-4,1 0 1,0-2 11,0 6 73,1-8 50,4-30-40,4-16-49,4-2 58,3-8 0,2-4 70,16-20-494,-8 12 1,2-1 400,-2 6 1,2 2-34,-1 2 1,0 1-31,0 6 0,0 2 28,23-7-35,-2 14-3075,8 25 3059,-19 2-82,11 27 38,-23 1-808,-10 1 1,-4 4-2781,-4-9 0,-2 1 3292,-1 11 1,-3-5-1,-3-3 1,1-17-1</inkml:trace>
  <inkml:trace contextRef="#ctx0" brushRef="#br0" timeOffset="108176">6426 11507 15236,'51'-6'91,"-1"0"1,1 0 0,1 0 0,0 0 0,2 1-81,-6 0 0,1 1 0,1-1 1,-4 1-5,0 0 0,-2 1 1,2-2 183,3 0 1,3 0 0,-1-1-1,-4 0-183,14-1 1,-2-1 322,-6-1 0,2 0 0,-3-1-267,9-2 1,-6-4 21,-8-2 1,-12-4 1839,-27-23-1898,-28 11 61,-19 9 1,-6 3 1346,13 10 0,0 1-1142,-14-5 0,-1 0-20,14 5 1,3 2 1674,-15-5-1703,21 5 119,14 6-359,13 2 22,12 6-17,16 8-33,20 10 13,-18-6 1,2 2-136,5 3 1,0 2 137,0 4 1,-1 2-23,-4 2 0,-3 3-76,-7 1 1,-6 2-457,-5 1 0,-7 2-2275,-8-1 1,-5 0 2834,-1-3 0,-2-4 0,-3 0 0,6-21 0</inkml:trace>
  <inkml:trace contextRef="#ctx0" brushRef="#br0" timeOffset="109210">8231 11294 17002,'0'-46'2402,"-1"0"1,0-11-1843,-1 0 0,0 0 1153,-2 2-912,-2-1-196,2 26-498,0 12 82,3 17-183,3 22 518,0-3-518,5 40-15,-3-28 1,-1 4-623,2 24 1,0 3 591,-2-18 0,-1 1-90,0-2 0,0 4 1,-1-5-558,0-1 1,0-1 10,0 6 0,2-1-291,-1-8 0,2-3-3980,8 13 2330,-1-24-4542,5-24 2593,-1-31 4565,-3 2 203,-5-8 0,-3-4-203,-3-19 560,-1 24 0,-1-2 2019,-2 0 0,-2 1-602,-3 1 0,-2 2-699,-6-24-276,2 24 1,-2 2 957,-16-12-1075,2 3-554,2 7 195,14 8-420,18 11 2058,19-9-2130,33 3-9,-10 8 0,5 0-632,-8 4 0,4 0 1,1 0 613,9-3 1,2 1-1,-1 0 0,-8 2 1,-1 1 0,2-1 88,-2 1 1,1-1 0,2 0 0,0 0-99,4-2 1,2 1-1,0-1 1,0 0 1,3-1 0,1 0 0,-1 0 0,0 0 1,-2 0 1,-1 1-1,1-1 1,0 1-7,-5 0 1,2 0-1,-1 0 1,-2 1-1,-6 1 1,-1 1 0,-5 0 1,6 0 7,2 0 1,8-1-1,2-1 1,-1 1-1,-5 1-319,8-1 1,-4 3 0,-2-1 321,-1 0 1,0 1 0,-4 0 0,16-1 1,-12 3-9,-20 5 33,-6 5 1959,-7 6-1952,-12 3 2406,5 22-2278,-3 1-96,3 10 23,-6-10 1,2 3-46,-2-8 1,2 1 529,5 18 1,2 1-559,0-2 1,3 2 1,-2-5 0,2 2 0,-1 0-20,-1-5 0,-1 0 0,1 2-427,1 2 0,1 2 0,-1 1 0,-2-4 421,0 2 0,-3-2 1,-1 1-3,1 5 0,-2 1 1,-6-2-1227,-10 6 0,-11-6 1247,-11-4 0,-10-5-6,-11-6 0,-12-7-426,6-12 1,-8-5 0,-3-1 0,2-2 409,7-1 1,2-2 0,-1-1 0,-3 0-64,7-2 0,-2 0 0,-2 0 0,-1-2 0,0 0 0,-1-1 54,-4-2 0,-2 0 0,-1-2 0,0-1 0,0 0 0,1 0-14,-1-1 1,1 0 0,-1-1 0,1-1 0,-1 1 0,1-1-126,1 1 1,-2 0 0,1-1 0,1 0-1,1 0 1,1 0-53,-3-2 0,1-1 0,1 1 0,4-1 0,3 1-701,-6-2 0,5 1 1,1 0 1023,0 0 1,1 0-1,5 1 1,5 1-1,4 1 1,-24-4 0</inkml:trace>
  <inkml:trace contextRef="#ctx0" brushRef="#br0" timeOffset="109867">9228 11240 25354,'2'-19'118,"1"6"-96,8 21 57,-5 1 167,-12 4-151,-1-5 118,-12 2-112,6-8 134,-13-6-106,8-7-11,-6-11-23,8-10-17,5-4-11,5-2-33,7 10 11,12-2-23,4 16 1,12 0-29,3 15 0,7 14-22,4 16 14,-19-10 0,-2 3-178,0 3 1,-4 3 179,-2 3 1,-5 1 11,-7 2 0,-7 0 0,-8 4 0,-7-1-11,-10 2 0,-5-2-364,-4 0 0,-3-1 378,1-5 0,1-2 5,7-8 1,3-3 47,-11 2 22,21-22 1,10-16-29,15-15-5,12-10-23,19-3-11,0 10-322,-1 14 0,4 4 291,-10 7 1,1 2-35,14-2 1,5 1-641,11 6 0,0 4-463,-13-1 0,0 1-2389,14 1 1,-3 1 3545,-23-1 0,-6-1 0,9 2 0,-21-3 0</inkml:trace>
  <inkml:trace contextRef="#ctx0" brushRef="#br0" timeOffset="110456">10006 11107 17042,'3'-61'2772,"-1"-1"1,0 8-1,0 3-2332,-1 16 0,-1 2 204,0-14-190,-2 14-213,0 15-202,-2 11-39,2 16 33,2 19-10,-1 25-29,1-16 1,0 4-666,0 8 0,0 2 623,0 7 1,0 2-180,0 4 1,-1-2-12,0-12 0,0 0-917,1-7 1,0 2 0,1-5-272,2-6 1,1-2-810,1 10 1,3-5-4740,13-10 3093,2-27 3881,6-20 0,3-20 2388,-13 13 1,0-2 468,0-5 0,0-1-645,-2-2 1,0 0-975,-2 1 0,-1 1 363,4-23 301,-7 15-1185,-8 17-510,-2 14 17,-2 8-185,-2 13 23,-3 11-1,-3 19-10,-2 13 834,1 7-868,6-19 0,1-2-23,-1 13-5,4 3 50,2-37 51,3-10 22,4-15-11,7-11 128,14-30-469,-5 11 346,-5 5 0,0-2 118,11-13-106,-11 18 0,0 1-29,2 3 1,0 2 27,20-13-89,-1 13 22,-6 12-16,-1 11-28,-2 14-18,3 10-100,-12 0 0,-2 1-123,8 12-345,-11-7 1,-2 0-3276,-2 9 3855,-3 3 0,-6-18 0,-5-10 0</inkml:trace>
  <inkml:trace contextRef="#ctx0" brushRef="#br0" timeOffset="111207">11025 11216 25018,'57'5'164,"-1"0"0,-14-2 0,1-2 0,1-2-131,4-3 1,2-1-1,2-2-1429,-2 1 1,3-2 0,0 1-1,-1-1 1409,11-1 0,0-1 1,-2 1-11,0-1 1,-1 1 0,-1-1 156,-3 1 1,-1-1 0,-2 0-153,9-1 1,1-1 0,-8 0 0,2-1 1,-3 0-2,-2 2 0,-4-1 45,5-3 1,-10 0 1059,-21-1-1029,-11-5-50,-29-3-6,-10 8 0,-4 2-6,-18-8 1173,-2 5 0,0 1-1105,7 4 16,7 3 1,2 0 1279,10 3-1291,4 1 17,12 3-50,12 2-1,10 1-38,1 2 842,22 8-860,-7 2 1,1 3-17,21 11 7,-15 0 0,3 7 1,-5-1-14,-8 0 0,-3 3-199,2 7 1,1 5 0,-9-1-1351,-14 7 1,-8-1 1017,-4 1 1,-4-5-1,2-16 1,-2-6-1,-8 3 1</inkml:trace>
  <inkml:trace contextRef="#ctx0" brushRef="#br0" timeOffset="112270">12864 11123 21197,'0'-60'834,"0"1"1,1-1 0,-1 10 0,0 3 0,0 6-516,1-16 128,0 35-380,3 39 97,3 17-156,0-2 1,0 3-9,7 26-849,-3-2 0,0 0 843,-5-27 1,0 1-5,2 12 1,1 8 0,-1-7-219,-2-8 1,-1-2 216,2 8 0,-1-1-28,-2 11 16,-4-28 12,-4-4-6,-6-29 1659,1-18-1642,3-8 0,1-6 17,2-13 0,1-2 195,1 7 0,0-2-194,0-7 1,2-7 0,-1 9-425,0 17 1,-1 2 423,0-12 1,0-4 0,-1 7 4,-3-5-260,-2 5 0,-1-1 282,-1-9-34,2 18 0,3-1-17,21-21 23,19 16-23,-1 21 1,7 3-504,4 7 1,5 4-1,1 0 507,3 0 0,0 2 1,2 0 1,1-1 0,1 1 0,4 0-3,-11 1 1,3 0 0,1 0 0,3 0-1,1-1 6,-2 0 1,2-1 0,1 1 0,2-1 0,-1 0 0,0 0-273,-8 1 0,1 0 0,-1 0 0,1-1 0,0 1 1,1-1-1,1 0 271,-3 0 0,3 0 0,0 0 0,0 0 0,0 0 0,-1-1 0,-1 1 1,-3 0-302,14-2 1,-3 0-1,-2 0 1,0 0 0,0 0 294,1 0 1,0 0-1,0 0 1,-1 0 0,-3 1-304,2-1 1,-3 1-1,-1-1 1,2 1 301,-8 1 1,2 0-1,0 0 1,-1-1-1,-1 2-36,5-2 1,-1 1-1,-1 0 1,-1 0 42,-1-1 1,-2 1 0,0-1 0,0 0 284,13-1 0,-1-1 0,-7 0-273,-6 0 0,-8-2 1630,12-5-1526,-26 5 2252,-17 5-2297,-7 4 2222,-2 2-2373,-3 5 981,-4 7-864,-7 12-28,-1 10 0,-1 2 0,-5 11-8,6-10 0,-1 5 15,3-3 1,0 2 0,-1 0-192,-2 8 0,-1 2 165,-2 4 1,-1 4-1,0-2-551,4-11 0,1-1 0,-1 0 542,0 2 1,0 0-1,0 1 4,0 1 0,1 1 0,0 0 7,1-1 1,1 0-1,-1-1-7,0-2 0,1 0 0,-1-3 4,0 6 1,-5-3 8,-6-9 0,-5-1 0,1-6-540,2-6 1,-4-5 543,-7 0 0,-8 0 0,-4-2 0,2-4-8,-3-4 1,0-5-1,-4 0-285,8 0 0,-4 0 1,-3 0-1,2-1 1,3-1 288,-14-1 0,2-2 0,-4 0-312,7-1 0,-6 0 0,-1 0 0,0 0 0,5 0 308,2 0 0,4 0 0,0 1 0,-4-1-3,6 0 0,-2 1 1,-3-1-1,0 1 1,1-1-1,2 2 7,0 0 0,1 0 0,1 1 0,1 1 0,-1-1 5,0 1 1,-1 0 0,1 0 0,0 0-1,3 1-5,0 0 0,3 0 0,-1 0 0,-7 1-79,0 0 0,-6 1 0,-5 0 0,-2 0 0,1 1 0,2-2 0,7 0-186,2 0 1,5-1 0,2-1 0,-2 1 0,-3 0-307,-1 0 1,-4 1-1,-3 0 1,-1 0-1,3 0 1,5-1 0,6-1-1613,-11 0 0,7-2 1,8 0 2182,3-2 0,10-1 0,11 1 0,7-3 0</inkml:trace>
  <inkml:trace contextRef="#ctx0" brushRef="#br0" timeOffset="112957">13836 10949 25186,'-23'-46'349,"-1"0"0,3 7 1,5 5-3,11 5-224,8 10-61,9-9-57,2 12 18,29-6-23,-16 13-3,10 2 0,2 1 14,-2 4-8,5 6 0,2 5-257,7 10 243,-15-3 0,-1 5-23,-3 8 1,-4 3 10,-11-3 1,-3 0 16,9 29 6,-34-10 34,-10-21-6,-8 3 34,-6-8 331,7-10-287,4-10-5,10-8 0,6-6 0,2-1-12,3 2-21,2 3-57,1 3-11,5 3-6,8 4-11,13 6 6,0 2-50,28 22 33,-15-2 2,-8 0 1,-4 3 3,-3 11 11,-10 5-62,-44-6-45,-12-16-101,8-7 1,-3-3-468,1-5 1,-2-3-634,2-3 0,0-1-8512,-22-5 8164,23-2 0,17-2 1,15 2-1</inkml:trace>
  <inkml:trace contextRef="#ctx0" brushRef="#br0" timeOffset="113200">14724 10601 26626,'29'38'274,"-7"-7"-243,-20 15 0,-7 9-43,-3-2 1,-1 4-1085,2-6 0,0 4 1,-1-2 775,0-7 1,0-1 0,1-2-661,-2 17 0,5-6-727,5-20 1,5-4-8125,12 6 8278,2-19 1,-6-14 0,-9-3 0</inkml:trace>
  <inkml:trace contextRef="#ctx0" brushRef="#br0" timeOffset="113550">15056 11033 19468,'16'-59'1988,"0"-1"0,-2 8 1,-3 6-1188,-4 4-258,-4 16-308,-1 12-190,0 9-6,4 14-17,5 14 12,6 19-17,4 16-12,-11-24 1,-2 2-213,-2 1 0,-1-1 223,-2 0 1,-1 0-31,-5-2 1,0-2 181,-3 11 135,-1-15-68,4-27-134,3-19 5,5-19 17,8-17-42,-2 22 1,3-1 57,3-2 0,3 1-139,2 1 0,5 2 0,14-4 0,4 4 0,-9 11 0,1 4 0,12-3 0,1 7 0,-13 12 0,-1 6 0,0 2 0,-2 4 0,-1 4 0,-3 5-62,-4 2 0,-5 4-507,-4 2 1,-5 3-3353,-8 3 1,-4 0 3920,-4-2 0,-2-3 0,-5 11 0,1-19 0</inkml:trace>
  <inkml:trace contextRef="#ctx0" brushRef="#br0" timeOffset="114267">15874 11018 24581,'57'-14'96,"0"0"1,-16 5 0,2-1-1,1 2-79,4-1 0,0 1 0,0 1-318,12-3 1,4 0 326,-7 0 1,6-1 0,1-1 0,-9 1-839,1-1 1,-1-1 848,7 0 0,5-2 1,-14 0 153,-6-8 540,-23 1-591,-18 1-2796,-21-5 2712,2 7 280,-24-9 28,-6 5 784,9 4-756,-14-2-297,34 16 23,-3-1 3319,15 5-3415,1 1 12,10 2-17,9 6-23,19 6 12,9 10-12,6 9-106,-26-14 0,-2 2 89,1 9 1,-3 4-54,-6-4 1,-3 1-7,-1 1 1,-4 0-381,-5 1 0,-4 0-1913,-12 24 2375,0-17 0,0-1 0,-5 4 0,-2-4 0</inkml:trace>
  <inkml:trace contextRef="#ctx0" brushRef="#br0" timeOffset="115073">17462 10719 27141,'31'2'140,"-7"10"-154,-12 18 0,-5 6 25,3 12 0,-6 11-4273,-7 1 4267,1-18 894,-4 6-726,5-39 40,-1-4-112,2-15-62,3-10 28,5-29 1,5 0-46,2-2 23,5 4-17,0 13 22,13-9-39,-2 15-1591,18 2 1575,-17 17-149,12 10 0,1 6 65,-2 10-155,-1 1 0,-3 4-350,-9 13 2592,-7-1-3017,-10-6 2068,-5-12-1800,1-2 1008,1-7-106,8-19 252,-3 2 291,22-28 320,1 2-563,-12 11 0,1 0-9,17-15-262,-12 14 105,-14 12-139,-10 9-135,-1 4 17,-3 10-22,-2 3 27,3 21-61,-2 2 11,4 7-5,-1-4-12,6-12 40,-2-12 0,7-4 16,-1-12 45,16-14-11,-9 0 129,19-29 22,-16 1-78,3-9-51,-12 12 208,-11 3-213,-5 24-23,-2-6-78,0 17-73,0 2-207,-1 3 124,1 1-1054,1 16-734,6 3-3220,3 16 5192,3-9 0,-3-9 0,-5-9 0</inkml:trace>
  <inkml:trace contextRef="#ctx0" brushRef="#br0" timeOffset="115643">18712 10861 14583,'0'6'8531,"0"-2"-4672,0-4-3210,67-31-559,-40 16 19,24-12 0,-1-2-25,-21 7-167,-2 1 0,2-5 173,-5-2 0,-1 0-40,15-22-5,-13 7 0,-3-5-550,-10-4 1,-5-2 532,2-1 0,-3-2-11,-5 14 0,-2-2 0,-1 4-148,-5-5 0,-2 6 131,-10-15-2840,-11 12 2840,16 29 127,-5 0-127,11 16 784,2 4-784,-12 29 0,4 14 0,4-8 0,1 6-314,4 5 1,2 0 313,1-7 0,2 2 0,6 0 0,2 4 0,3-3 0,5 0 0,3-1 0,1 10 0,5-1-26,12-3 1,2-8 2459,3-3-2471,4-8 1,1-5 25,-8-16 2,5-12 1,-1-7 14,-5-10 13,5-14 1,-1-8 5,-15 6 1,-3-3-15,0 1 0,0-4 0,-1-5 4,-4-7 1,-2-8 0,-1 0 0,-2 5-389,-1 11 0,-3 3 1,0-3 372,1-9 0,0-6 0,-3 1 0,-3 10 0,-7 9 0,-2 4 0,0-6 0,-2 2 0,-9-16 1017,1 19-1017,4 17 501,3 13-501,-3 17 1349,-6 20-1349,5-5 0,1 5 0,-3 13 0,1 2-539,2-5 0,1 4 539,0 9 0,0 7 0,1-2-681,2-13 1,0-3 0,0 3 325,0 3 1,-1 3 0,0 1 0,1-3-1442,-1 9 0,1-2 0,0-2 1796,1-5 0,0-2 0,1-4 0,-1 3 0,1-6 0,1 7 0</inkml:trace>
  <inkml:trace contextRef="#ctx0" brushRef="#br0" timeOffset="172957">14453 12400 19222,'-62'12'240,"1"0"1,-1 0 0,0 0 0,8-1 0,0-1 0,2 0 0,1-1 110,-10 3 0,2-1 0,6-2-175,0 1 1,9-4 310,3-6-420,73-12-50,9 0 0,10-2-1346,0 2 1,6 0-1,3-1 1312,-5 2 0,3-1 1,2 0-1,1 1-20,-7 0 0,2 1 0,1 0 0,1-1 0,0 1-18,3 0 0,0 0 0,2-1 0,0 1 1,2 0-42,-11 1 1,2 1 0,0-1 0,2 0 0,-1 1-1,-1-1 1,-2 2-179,2-1 1,-1 0 0,-1 1 0,-1 0 0,0 0-1,0 0 226,8-2 0,0 1 0,-1 1 0,-2-1 0,0 1-72,4 0 1,-1 0 0,-2 1 0,-4 1 104,0-1 0,-3 2 0,0-1-181,5 0 0,2 1 0,-5-1-188,6 1 1,-8 1 58,-1 2 662,-67 7-233,-36 1 0,-12 1 266,13-1 0,-4-1-327,6 0 1,-6 1-1,-2 0 1,-2-1 43,5 1 0,-2-1 1,-2 1-1,2 0 1,1-1-34,-4 1 1,2-1-1,-1 1 1,-5 0 29,12 0 0,-3-1 0,-2 2 0,-2-1 0,1 1 0,2-1 0,4 0 31,-5 2 1,3-1-1,1 0 1,0 0 0,-3 1-196,1 0 0,-2 1 0,-1-1 1,0 1-1,0 0 0,1 0 135,3 0 0,0 0 0,0 0 0,1 1 0,0-1 0,1 1 4,-6 1 1,1 0-1,0 0 1,1 1-1,1 0 7,1 0 0,-1 0 0,2 1 0,2-1 1,4-1-188,-7 2 0,5-1 0,2 1 171,-26 6 1,30-2 843,54-11-861,17-6 1,10-4-31,5-2 1,6-2 0,4-1-23,-2 0 0,4-1 0,3-2 0,1 1 0,-1 0-16,-1-1 0,0 1 0,-1-1 1,2 1-1,-1-1 33,1 0 0,1 0 0,-1 0 1,1 0-1,0 0-31,-1 0 1,1 0-1,0 1 1,-2-1 0,-1 1-16,1 0 0,-2 1 1,0 0-1,2-1-7,-4 1 0,0 0 0,2 0 1,1 0-1,0 0-48,-5 2 0,3-1 1,0 1-1,0 0 0,-3 0 1,-3 1-68,5-1 1,-5 1-1,-1 0 1,1 0-51,3 0 0,3 1 0,-5 0 0,-11 1 373,-1-1-108,-72 10 20,-11 0 0,-12 2 1,-3 0-376,8-1 1,-1 2 0,-2-1 0,-1 1 381,-3 0 1,-2 0 0,-1 0 0,-2 2 55,14-3 1,-3 1 0,-1 1 0,0 0 0,0-1 0,1 1 58,-5 1 0,2 0 0,-1 0 0,-1 0 0,-3 2-67,3-1 0,-3 0 0,-2 2 0,-2-1 0,1 1 0,0 0 0,3 0-81,5-1 0,1 1 0,0-1 1,1 1-1,1-1 0,0 1 1,1 1-33,-4 1 0,-1 1 1,0 0-1,3 0 1,4 0-1,5-1 8,-14 3 0,6 0 0,26 0 1128,40 7-1134,20-24 1,17-13-1,5-2-5,-3 3 1,4-3 0,5 0-1,0-1 1,-1 0-256,-9 2 0,0-1 0,1 1 0,-1-1 0,1 0 0,0 1 249,2-2 0,0 1 0,0 0 0,1-1 0,-1 1 1,2-1-7,1 1 1,1-1-1,1 0 1,0 0-1,0 0 1,0 0-6,1 1 1,1 0 0,0 0 0,1 0 0,-1 0 0,0 0 11,0 0 0,0-1 0,1 1 0,-1 0 0,0 0 0,-2 0 22,-2 1 1,-1 1 0,0-1 0,-1 1 0,0 1-1,-2-1-43,6-1 1,1 1 0,-2 0 0,-4 1 0,-7 1-65,11-2 0,-4 1 30,3 1 0,2-1 0,-31 2 1477,-33 5-1432,-21 6 2,-17 4 1,-19 5-1,-7 2 1,4-1 26,10-1 0,1 1 0,-2-1 1,-2 2-12,8-3 1,-1 0-1,-2 1 1,-1 0-1,-1 0 1,-1 2 36,-2 0 1,-2 1 0,-2 2 0,0-1 0,-1 1-1,2 0 1,1-1-16,4 0 0,2 0 0,-1 0 0,2 0 1,-1 0-1,-1 0 0,0 1 8,2-1 0,-1 0 0,-1 0 0,0 1 0,1 0 0,0-1 1,1 1-1,3 0-124,-10 4 0,0 0 0,2 0 1,2 0-1,5-1 0,6-2 100,-4 1 0,7-1 0,9 0 127,-9 23-64,67-40 0,20-9-44,-2 0 0,8-4 1,3-1-1,0 0-30,3-1 1,2-1 0,1-1 0,3-2-1,-10 4 1,0-1 0,2 0 0,2-1 0,3-1 0,3 0-987,-9 3 1,6-2 0,2 1 0,3-2 0,1 1 0,0-1 0,-2 1 0,-3 1 0,-3 1 0,-6 1 792,9-3 0,-7 2 0,-2 0 1,0 1-1,6-2 0,-4 2 0,9-2 1,3-1-1,1 0 0,-4 1 1,-8 1-1,-10 4 0,-17 3 0,-6 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9:16:19.85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2228 1468 30149,'-13'-22'-3324,"-1"19"3805,2 54-1147,0 10-1158,7-29 0,0-1-8007,-2 29 8242,3-19 0,3-16 1,1-19-1</inkml:trace>
  <inkml:trace contextRef="#ctx0" brushRef="#br0" timeOffset="383">2431 1222 26240,'-47'1'-286,"0"0"1,6 4 0,10 7 259,29 39-832,15-3 265,12-19 235,7-9 154,0-10 184,-1-15-273,-5-9 331,-7-13-68,-6-5 345,-7-5-19,-9 1-49,-6 2-141,-2 10 96,-10-1-169,5 15-44,-9 0-11,4 19-62,-1 10-6,4 4-55,4 5-1956,6 29-1601,12-11-1214,-1-9 1,2-1 3438,8 0 1,-3-12 0,-7-18-1</inkml:trace>
  <inkml:trace contextRef="#ctx0" brushRef="#br0" timeOffset="1041">2702 1477 17092,'0'-4'4375,"0"1"-2000,0 3-2370,-6-44-49,5 35 60,-5-27 35,6 54-40,1 14-28,0 10 6,-3 8 0,-4 4 0,-2-2-1,0-9 1,4-10 39,2-17 39,5-8 1,7-16 10,8-8 56,7-13 57,7-7 50,-2-4 11,1 0-152,-8 10 24,8-4-108,-12 19-16,8-2 23,-10 16-1,1 11-22,-1 10-22,0 20 22,-7-9 0,-1 32-6,-4-32 6,8 17 6,7-24 16,7-10 23,5-9-6,5-15 34,4-11 73,2-15 61,-2-8 11,-23 12 1,-2 0-51,3-13-11,-12 13 0,-3 1 128,-4-9-38,-5-7-46,-4 9-16,-5 6-151,4 14 39,0 5-40,8 11-50,0 1 6,1 3 6,3 10 16,3 1-28,18 30 11,6-5-11,-6-9 1,2 1-12,-1-3 0,-1-1-23,13 16-361,-16-1 1,-8 2-406,-12 6 377,3-12 0,-5 0-6416,-32 14 6856,10-28 0,-1 3 0,14-20 0</inkml:trace>
  <inkml:trace contextRef="#ctx0" brushRef="#br0" timeOffset="1934">3740 1495 14456,'6'-2'4509,"-2"0"-757,-4 2-3394,-18 33 49,22-21-77,-7 23 10,28-30-104,3-6 355,8-15-367,-10 0 17,3-16-45,-16 3 78,-6-9-184,-4 13 67,-6-6 0,-4 17-40,-6 0-55,-3 6-23,-6 10-39,6 1 17,-6 11-12,2 23 12,6 0-34,0 19 6,13-11-11,8 1 16,5-3 1,6-4-35,8-6 46,-5-12 0,0-8 5,-3-12 0,-2-9-5,9-12 61,0-12-39,-1-6 50,1-8-72,-10 18 16,7-8-5,7 11-6,1 5 12,21 2-1,-21 16 0,19 10-44,-15 7 16,7 21 1,-16-8-6,-2 29 16,-14-30-10,10 25 10,4-21 1,8 6-12,10-8 9,-9-17 0,2-3 2,15 2 26,-2-12 1,1-9 40,-8-12 1,-3-6-48,0-2 1,-2-5-362,0-13 1,-8-4 352,-15 17 0,-5-2 53,2-23 0,-3 0-3,-1-1 73,-7-3 0,-2 1-97,-3 15 83,-5 1 1,-2 1-4,-1 7-50,-3-6 50,7 25-111,5 19-12,1 3 16,-4 42 7,5-11-29,-1 6 1,1 6-21,3 5 1,1 1 8,1-10 0,1 3-97,2 5 0,3 5 1,1-6-537,2-6 1,1-2 540,1 9 0,2-1-524,1-8 0,1-6-717,6 2 639,5 4-8189,19-20 8900,-4-17 0,-3 2 0,-13-9 0</inkml:trace>
  <inkml:trace contextRef="#ctx0" brushRef="#br0" timeOffset="2101">4744 1559 15205,'-8'-1'7433,"2"-1"-6145,6 2-185,0 0-1019,42-57-56,13 35-228,-19-10 0,5 1-357,20 20 0,0 8-449,-29 0 1,-1 1 1005,24-1 0,-5 1 0,-21 1 0,-2 1 0</inkml:trace>
  <inkml:trace contextRef="#ctx0" brushRef="#br0" timeOffset="3541">6686 1801 32767,'-14'-55'-479,"-1"1"1,-2 0-1,-2 14-1728,-1 29 2846,-8 0-47,10 12 579,-10 18-41,13-2-1019,-18 37-111,17-14 0,-2 19 0,11-22 0,10 6 0,5-21 0,15 0-791,2-27 1560,3-7-758,0-18 0,-2-5-11,-1-6 0,-2 5 0,-2 0 0,-11 5 0,-6 11 0,-3 10 0,-1 6 0,-6 25 0,1 5 0,-2 26 0,3 0 0,6-8-129,3-3-311,12-14 0,5-1 180,14 3 364,-4-7 0,2-4-15,23-18 397,-26-7 0,-1-6-486,9-10 0,-1-7 0,1-10 0,-1-3 0,-1-5 0,-3-3 0,-13 14 0,-2-1 0,-2-3 0,-2-11 0,-4-4 0,-1 3 0,0-9 0,-3 1 0,-2 9 0,0-1 0,-2 6 0,-3 11 0,-2 3 0,-10-29-1174,3 38-103,-6-1 156,4 33 850,-2 20 85,-2 27 139,8-17 1,2 4-489,0 7 0,2 3 502,4 6 0,3 2-161,0-18 0,0 1 1,1 1 78,2 0 0,1 0 1,2-1-141,0-1 1,1 0-1,0-1-683,8 15 0,1-4-638,-2-7 0,3-5 1530,-2-8 1,0-5-1,1 2 1,-5-16-1</inkml:trace>
  <inkml:trace contextRef="#ctx0" brushRef="#br0" timeOffset="3751">6977 1699 24542,'-5'-3'3046,"1"0"-2741,4 3 202,76-66-98,-19 39-273,-10 1 0,7-6 1,-4 8-468,-9 14 1,-2 5 283,9-3 0,-4 1-389,3 5-1506,-10 8 1933,-9 7 1,-13-3 0,-5 1-1</inkml:trace>
  <inkml:trace contextRef="#ctx0" brushRef="#br0" timeOffset="4710">9025 1603 25732,'0'-3'4206,"1"1"-1377,-1 2-2829,-31-55 0,16 38-169,-6-15 1,-1 5-552,5 23 633,0 2-1033,8 2 610,3 0 203,6 0-732,0 0 1565,-1 3-298,0-1 22,-1 3-557,1-2-232,0 0-28,-1-2 21,-1 1 17,2-1-4,-2 0 172,2 0 10,-1 0 39,1 0 162,-1-1 170,1 0-15,0 0-46,-1 1-18,-1-1 38,-2 0-14,2 0 21,-2 1-55,1-1 24,0 2 62,-3-1-12,1 0 51,-4 3-50,5-2-12,-7 5 6,-2 2 66,-1 2 202,-24 26-49,14-6-15,-10 13-23,15-3 212,10-6 139,2 9-121,12-2-225,19 5-697,12-13 510,7-6-13,-6-18 0,6-5-1376,9-4 0,3-4-1205,1-1 0,0-2 2078,4-2 1,-7-1 0,-8-3-1,-21 5 1</inkml:trace>
  <inkml:trace contextRef="#ctx0" brushRef="#br0" timeOffset="5637">9359 1718 24639,'-6'-8'3395,"2"2"-2960,4 6 3286,0 0-3144,-8-14-813,5 11-607,-5-11 150,8 14 654,0 1 345,1 8-57,12 8-1497,-6-3-202,11 2 2079,-5-12 754,2-3 461,8-2-1746,2-12-98,-6 3 0,-5-14 0,-12 7 0,-4-9 0,-2 8 0,-9-7 0,3 14 0,-3-1 0,3 7 0,-1 7 0,-3 6 0,-5 10 0,4 2 0,0 15 0,7 11 0,3 5 0,13-11 0,3-1 0,4 1 0,4-11 0,3-5 0,10-7 0,19-4 0,-14-7 0,20-16 0,-33 1 0,23-25 0,-28 7 0,4-17 0,-13-17 0,-6 15 0,-1-14 0,-1 26 0,10-4 0,5 13 0,18-2 0,8 17 0,-5 4 0,25 12 0,-32 2 0,20 17 0,-26 13 0,-4 7 0,-8 2-71,-8 12-1700,-2-27 937,3 3 1,3 1-643,9 0 904,6-8 1,4-3 91,5-5 914,4-12 0,1-7 1178,3-16-546,-10 2 1,-1-5-333,-6-5 1,-3-4-472,2-4 0,-3-5-263,4-14 0,-2-3 0,-2-4 0,-3-1 0,-2 0 0,-4 1 0,-3 4 0,-4 3 0,-5 14 0,-3 3-1759,-3-22 120,-2 20 3381,-2 11-2947,7 16 494,-3 2 116,3 16 1380,-2 3-1046,-10 46 193,8-19 0,0 4 61,2-2 1,0 3-1,1 0-515,-2 19 1,4-2 318,2 0 0,7-1-787,9 0 1,5-3-473,-1-18 0,5-2 1423,12 9 0,1-7 0,-3-14 0,1-8 0</inkml:trace>
  <inkml:trace contextRef="#ctx0" brushRef="#br0" timeOffset="6418">10413 1714 32767,'43'-20'0,"0"0"0,0 0 0,-2 1 0,0 2 0,-2 4 0,5 8 0,-2 4 0,-3-2 0,-1 1 0,-5-1 0,-2 0 0,17-4 0,-13-2 0,-13 0 0,-9-2 0,-7-1 0,-8-1 0,-3-1-35,-1 3 45,-6-4-764,7 10-44,-5-4-160,3 12 1093,-6 9 77,-8 14 426,2 3-301,5 0 1,3 3 88,1 16-377,3-14 0,4 0-210,10 16-164,5-9-927,6-13 512,0-11 316,-5-9 361,7-14 629,-10-2 100,13-26 45,-13 0-91,4-18 51,-8 3-589,-1 4-82,-1 4 0,0 10 0,-2 10-287,0 9-283,-2 7 154,0 4 398,0 9-180,0 2 30,-1 31 37,0-3-37,-1 23-38,2-9 5,7-4-48,6-6-501,9-11 523,22-15 724,-7-18 390,14-14 221,-17-15-364,-2-6-391,-7-1-353,-8 0 0,-6 5 0,-6 5 0,-3 7 0,-1 5 0,-1 7-253,0 5-445,0 3 175,-1 9 181,1 9 37,-1 14 61,4 8-174,4 6-314,6 1-654,8 1-23,-1-12 1427,13 5 0,-21-26 0,5 2 0</inkml:trace>
  <inkml:trace contextRef="#ctx0" brushRef="#br0" timeOffset="6607">11497 1364 24768,'-50'-31'-5021,"13"21"5020,51 67 1,-6-25 0,-1 0 0</inkml:trace>
  <inkml:trace contextRef="#ctx0" brushRef="#br0" timeOffset="6943">11666 1584 28714,'3'39'-925,"3"7"526,0-11 183,1 9 83,-3-4 77,-1-13 203,-2-7 120,2-16-222,4-11 385,9-14 259,20-26-2039,-16 23 1,1 0 1676,1-1 1,1 1 54,3 0 0,0 4 370,19-9-12,10-1-22,-3 14-142,6 24-392,-9 13-232,-3 11-551,-7 12-1380,-14-5-2779,5 16 4589,-7-7 1,-9-17-1,-4-12 1</inkml:trace>
  <inkml:trace contextRef="#ctx0" brushRef="#br0" timeOffset="7401">13124 1839 22537,'2'-46'571,"0"-1"1,0 1-1,0-14 1,-3 7-186,-4-3 377,-3 29-791,1 33 307,3 31-268,1 13 36,3-1 1,0 6-796,1-1 1,0 4 729,1-13 0,0 5 1,0 0-1,1-1-109,-1 11 1,1-1-1,1 2-150,-2-9 0,1 2 0,0 1 0,0-1-670,-1-2 1,0 1 0,0-1 0,0-2-2331,0 8 0,1-2 0,-1-2 2303,0-7 0,-1-3 0,1-5 0,2 24 0,-4-56 1</inkml:trace>
  <inkml:trace contextRef="#ctx0" brushRef="#br0" timeOffset="7686">13066 2692 1989,'-4'-60'1638,"0"1"0,0 0 1,1 6-1,-1-2 0,1 0 1,0 2-838,0-10 0,0 2 0,0-1-461,1 10 0,-1-2 0,1 2 0,0 4 516,-1-14 0,1 2-504,2 7 1,0-3 0,3 4-146,7-9 0,3 2-179,-4 14 0,1-1 0,7 4-452,10 2 1,6 4 0,2 6 389,4 5 0,4 10-17,6 11 1,5 8 0,-6 7 362,-3 10 1,-4 8-373,-5 0 1,0 4-1,-10 6-88,-14 6 1,-10 6 0,-2-5 141,2-1 0,-8-1 30,-16 3 1,-12 2-1,-2-9 23,-7-14 1,-2-5-17,-8 6 0,-2-1 127,3-9 0,3-5-17,13-6 1,2-1-30,-6-1 0,2-1 1274,-11-4-7093,17-22 5879,31 7 0,-3-7 0,13 15 0</inkml:trace>
  <inkml:trace contextRef="#ctx0" brushRef="#br0" timeOffset="8425">13685 1890 31711,'33'-50'-67,"0"1"0,-3 2 0,-1 1-1273,3-4 1,-2 1 1305,-10 12 1,0-1 1,-2-2 0,1-5 1,-3 3-113,0-2 1,-2-1 25,-2 4 1,1-3 0,-2 4-41,-3 3 1,-3 3 156,-4-6 0,-3 3-460,-8 3-44,-5-5-64,-1 28 45,-1 12 163,-4 20 1499,-3 19-1208,10-9 0,2 4-2,2 8 1,3 2-146,3 7 1,3 2 182,6 4 0,4 1-39,4 2 0,5 0-78,5-4 0,3-2-66,3-5 0,5-5-275,15-3 1,4-8 379,-16-13 0,1-6 141,11-4 0,-2-8 165,-2-14 28,-15-10 0,-2-3 554,8-14-393,-12 8 0,-2 0 202,1-9 342,-6-11-314,-13 25-216,-5-7-367,-8 19 764,-4 7-1080,-16 8 327,4 9 40,-9 9-27,12 7 278,9 3 69,8-2-46,9-3-292,3-6-325,6-9 321,-1-5 248,10-11 664,-3-7-255,6-10-153,-6-5-333,-6 2-230,-6 2 0,-3 9 0,-3 6 0,-1 6 0,0 2-447,-4 14 126,2 5-89,-2 15-28,6 2-353,6 3-791,6 1-1775,4-2 3345,6-2 0,-11-16 0,-1-6 1</inkml:trace>
  <inkml:trace contextRef="#ctx0" brushRef="#br0" timeOffset="8659">15229 1584 32159,'0'-6'-23,"0"0"-3478,-11-22 0,-4-5 2677,4 15 1345,-7-17 0,-3 4-732,-1 27 1542,-7 7-818,-4 12-871,6 5 888,-5 19-320,19-10 0,2 1-271,0 2 1,2 2-483,1 6 0,4 2-581,7-9 0,5-1-1253,4-1 1,3-3-2746,18 11 5023,13-10 0,-27-21 1,0-1-1</inkml:trace>
  <inkml:trace contextRef="#ctx0" brushRef="#br0" timeOffset="9011">15534 1738 22805,'4'-5'8213,"-1"1"-6464,-3 4-1749,-11-49 0,1 41 0,-5-36 0,6 64 0,7-5 0,7 8-487,9-7 103,11-5-164,23-8 1967,-16-5-1419,12-6 0,-22-10 0,-1-9 0,0-12 0,-8-6 0,-7 1 0,-8 4 0,-1 13 0,-24-5 0,-2 22 0,-7-3-25,-3 24-55,10 14-8,-5 16-37,8 14-307,18-24 1,3 2-29,8 1 0,5 0-814,5 1 0,7-1 1214,11 1 0,3-4 1,3 5-1,5-8 0</inkml:trace>
  <inkml:trace contextRef="#ctx0" brushRef="#br0" timeOffset="10275">1500 2554 6647,'-39'28'922,"1"0"0,1-2 1,13-3 6,26-9 1777,19 9-590,28 1-2461,-14-9 0,2 0 423,0-2 1,3-2 36,13 1 0,4-3-40,-1-3 1,4-1-795,-7 0 1,4-1-1,4-1 753,-12-2 1,4 0 0,1-1 0,0 0 0,0 0-441,-1-1 0,0 0 0,-1 0 1,1-1-1,0 1 428,1-1 1,-1 1-1,1-1 1,0 0-1,1-1 36,4 0 0,1-1 1,1 0-1,0 0 0,2 0-183,-3 0 0,0 0 0,2-1 0,0 1 0,1 0 0,0 0 197,-6 0 0,1 0 0,1 1 0,0-1 0,-1 1 0,1-1 0,0 1-154,-1-1 1,0 0 0,0 1-1,0-1 1,0 1 0,0 0-1,1 0 125,0 0 0,1 1 1,0-1-1,-1 1 1,2 0-1,0 0 1,0 1-35,-2 0 0,1 0 1,1 0-1,0 0 1,-1 1-1,1-1 0,-2 1 1,-1-1-6,1 0 1,-3 0 0,0 1 0,-1-1 0,2 0 0,1 0-1,3 1 0,-7 0 0,3 0 0,1-1 0,1 1 0,1 0 0,1 1 0,-1-1 0,0 0 0,-1 0 0,-1 1 7,2-1 0,0 0 0,-2 1 0,1 0 1,-1-1-1,1 1 0,-1 0 0,1 0 0,1-1-5,2 1 0,0 0 0,0-1 1,1 1-1,0 0 0,0 0 1,1-1-1,1 1 0,0 0-5,-5 0 1,0-1-1,1 1 1,1 0 0,1 0-1,-1 0 1,1-1-1,-1 1 1,-1 0 0,-1 0-1,0-1 4,5 1 0,0 0 0,-1 0 0,0-1 0,-1 1 0,-1 0 0,0-1 0,-2 1 0,0-1 2,5 1 0,-3 0 0,-1-1 1,-1 1-1,2-1 0,2 0 0,3 1 21,-11-1 0,2 0 0,2 1 0,1-1 0,2 0 0,0 0 0,0 0 0,0 1 0,0-1 0,-2 0 0,0 0 6,1 0 0,-1-1 0,-1 1 0,0 0 1,0 0-1,0-1 0,1 1 0,2 0 1,1-1-1,2 1-21,-8-1 0,2 1 0,2 0 0,1 0 1,1-1-1,0 1 0,1 0 0,0-1 1,1 1-1,-1-1 0,-1 1 0,0 0 1,-2-1-1,0 1-9,4-1 1,-1 1 0,0-1-1,0 0 1,-1 1 0,0-1-1,0 0 1,-2 1 0,1-1-1,-2 0 1,0 1 0,-1-1-5,3 1 0,-2-1 0,0 0 0,-1 1 0,0-1 0,-1 0 0,-1 1 0,1-1 0,-1 0 0,1 1-22,4-1 0,0 0 0,-1 1 1,0-1-1,0 0 0,0 1 0,-1-1 1,1 0-1,1 0-187,0 0 1,-1 0-1,1 0 1,0 1-1,0-1 1,0-1-1,1 1 1,-1 0-1,0 0-347,-5 0 0,0 0 1,0 0-1,0 0 1,0 0-1,0 0 1,1 0-1,-2 0 1,1-1-1,0 1 556,6 0 0,1-1 0,2 1 0,-1-1 0,-1 1 0,-1-1 0,-4 1 0,-2-1 0,-5 1 0,7-1 0,-5 1 0,-3-1 0,-4 0 0,-3 1 0,0-1 0,0 0 0,0 1 0</inkml:trace>
  <inkml:trace contextRef="#ctx0" brushRef="#br0" timeOffset="10908">17055 1604 14322,'-1'-3'5842,"0"0"-3236,1 3-1225,-28-51-1494,15 38 278,-21-5 1,-4 8 533,-6 39-357,13-9 0,1 3 436,-9 26-92,25-23-118,6-1-167,12-16 283,3-7 928,7-4-208,0-2-522,15-12-882,-8 1 0,6-9 0,-13 2 0,-6-1 0,-5 0 0,-3 6 0,-2 5 0,-1 6-1573,-3 6 1244,-5 10-2082,-5 10-7420,-1 12 8557,3-5 0,7-7 0,6-14 0</inkml:trace>
  <inkml:trace contextRef="#ctx0" brushRef="#br0" timeOffset="11192">16966 1926 32767,'-26'29'0,"0"-1"0,-11 20 0,54-38 0,4-3 0,0-2 0,-3-4 0,-4-4 0,-1-10 0,-6-1 0,0-9 0,-6 5-3674,-10 1 3435,-1 5 1,0 5 0,2 4 0</inkml:trace>
  <inkml:trace contextRef="#ctx0" brushRef="#br0" timeOffset="16509">2947 5329 10914,'-7'-52'1445,"1"1"0,0-1 0,-2-16 0,1 17 1343,3 36-2800,3 15 1396,0 14-1334,1 3-740,0 19 0,0 4 718,0 12-3,-1 6 0,-1 6 613,-1-14 1,-3 2-710,-1 3 0,-1 4 0,-1 0-256,1-9 1,-1 0 0,1 0-802,-1 7 1,0 1 0,1-5 63,1-3 0,2-4 1064,6 2 0,2-7 0,-1-13 0,6 4 0</inkml:trace>
  <inkml:trace contextRef="#ctx0" brushRef="#br0" timeOffset="17159">2978 5131 22027,'-1'-46'276,"-1"1"1,7 3-1,11 10-254,19 24 1,9 10-960,1-4 1,4 0 0,2 0 943,-4 0 0,2 0 0,0 1 0,-1-1-419,9-1 1,-1 1 0,3-1 413,-7 0 0,4 0 1,2-2-1,-1 1 0,-5-1-334,12-2 1,-5 0 0,5-1 324,-10 1 0,4-1 1,1 0-1,-1 1 1,-4-1 4,-4 1 1,-4 0 0,0 0-1,4-1-6,-1 0 1,3 0-1,3-1 1,0 0 0,-2 0-1,-2 1-410,8-1 0,-4 1 0,1-1 0,4 0 422,-7 2 1,3-2 0,1 1 0,1-1 0,-1 1-1,-3 1 6,0-1 0,-2 1 0,-2 0 1,0 1-1,0-1-2,8 0 0,0-1 1,-1 2-1,-4-1-6,2 1 0,-3 0 0,-2 0 142,-1 0 0,0 1 0,-7 0-93,16-1 525,-22 2 0,-4 1-89,-12 1 1518,-2 0-1669,-17 5 3006,-2 2-2922,-3 10 473,-2 6-686,-1 16-33,-1 9-102,2-2-24,1 0 0,1 3-388,2-8 1,1 2 350,0 0 0,0 3 1,2 1-7,2-3 1,1 0 0,2 1-5,0 5 1,2 0 0,0-2-459,3 10 1,2 2 431,-1-2 1,1 4 0,-2-6 10,-3-11 0,-1-1-20,-1 13 1,-3 7 0,-4-7 19,-9-13 0,-4-3 22,-8 16 0,-4-4-8,4-22 0,-4-5-14,-9 2 0,-4-2-34,-4-6 1,-3-3 25,-3 1 0,-2-2 8,11-5 1,-3-2 0,-2-1 0,-3-2 1,-3-2-1,-1 0 1,2-1 15,-9 1 1,2 0 0,-4 0-454,13-1 1,-4 0 0,-1 0-1,0 1 1,2-1 450,-3 1 1,2 1-1,0-1 1,0 1 9,-3 0 0,-1 0 0,0 1 1,-1 0-7,1 0 1,-1 1-1,0-1 1,0 1-9,0 0 0,0 1 0,0-1 1,0 1-14,-1 0 1,-1 0-1,0 0 1,3 0 11,-5 0 0,3 0 1,-6 0-5,8 0 0,-5-1 0,-1 1 0,0-1 1,5-1-159,4-1 1,3 0 0,0-1-1,-3 0-523,-3 0 0,-4 1 0,-1-1 0,2 0 1,5-2 387,-8 0 1,5-2 0,5-1 0,0 1 0,7-1 0,0-2 0</inkml:trace>
  <inkml:trace contextRef="#ctx0" brushRef="#br0" timeOffset="17669">3668 5666 14776,'-3'-59'889,"0"0"0,0 7 0,0 9 2017,-1 16-2766,-1 13 1241,1 9-1414,-1 13 926,-2 13-905,-5 20-44,5-12 0,-1 5-656,1 6 1,0 4 0,2 0 711,-1 13 0,1-2 0,0-1 0,0-5 0,5 2 0</inkml:trace>
  <inkml:trace contextRef="#ctx0" brushRef="#br0" timeOffset="17925">4161 5334 20895,'-11'-38'1650,"1"-1"1,0 3 0,3 10-1460,5 23-141,1 4 45,1 21-16,2 13-32,0 6 1,1 5-32,-1-2 1,0 3-1126,0 14 0,-1 3 1005,-3-4 1,-2 2-769,0-9 0,0 2 0,1-3-11,-2 4 1,1-2-1609,-1 8 1,2-3 2490,9-15 0,2-6 0,-5-1 0,10 11 0</inkml:trace>
  <inkml:trace contextRef="#ctx0" brushRef="#br0" timeOffset="18335">4759 5525 26390,'-30'14'73,"7"15"-67,23 18-1,-1-14 1,0 1-9,0 3 0,-1-1 3,0-2 0,0 1 17,0 3 0,1-3 196,3-7-73,4-12 95,11-30-61,8-12 27,15-19-25,-11 9 1,0-1-282,-8 10 0,0 0 203,9-13 0,0 1 42,9-6-1715,-11 16 1,-1 2 1602,10-4 17,11 4-40,-24 23 1,5 3-17,-2 13-34,0 18-78,1 10-160,-13-11 0,-1 1-142,2 16-1983,-6-15 0,0-1 2408,2 12 0,-2-8 0,-4-15 0</inkml:trace>
  <inkml:trace contextRef="#ctx0" brushRef="#br0" timeOffset="19059">8020 5168 23702,'7'-43'1151,"0"-1"0,4-16-933,-10 80 6,0 33-140,-2 6-899,-1-19 0,0 5 0,1-1 804,-2 6 0,1 2-42,0 0 1,0 4 0,0-4-46,-1 0 0,4 2-716,3-7 1,4 6-1,2 0 1,-1-7-1439,2-1 0,2-1 2252,1 6 0,3 4 0,-1-13 0,2-13 0,-6-16 0</inkml:trace>
  <inkml:trace contextRef="#ctx0" brushRef="#br0" timeOffset="19652">8022 5411 15434,'-5'-47'1782,"1"1"1,0-1 0,-2-15-1,-1 8-723,-5 1-130,3 15-856,13 19-34,19 5-16,30 10-9,-11 2 0,5 0-1219,14-1 0,5-1 1195,-15 1 1,2 1 0,6-1 8,-12 1 0,6 0 0,2 1 0,1-1 1,-1 0-1,-2 1-434,2 0 0,-2-1 1,0 1-1,1 0 1,3 0 425,-4 0 0,2 0 0,2 0 0,0 0 1,1 0-1,-3 0 0,-2 0-382,9 0 1,-3-1 0,-1 1-1,-2 0 1,-1-1 374,3 1 1,-3 0 0,0-1 0,4 0-6,-7 0 0,2-1 1,2 0-1,0 0 1,-2-1-1,-4 1 3,5-1 0,-4 0 0,0 0 0,3-1 9,2 0 0,4-1 0,0 1 0,0-1 0,-5 0-198,-3-1 0,-2 0 1,-2 0-1,-1 0 227,9-3 1,-2 0 0,-2 0 102,-8 0 1,-1 0 0,-2 0-40,12-3 0,-5-1 731,-8 2 0,-3 0-580,19-7 2197,-22 7-2203,-9 4 1957,-15 7-2040,-3 9 1059,-9 11-1093,-6 17 5,-7 16-78,5-21 1,1 3-168,-1 6 1,1 3 149,-1 7 1,2 3-878,1 8 0,3 3 862,3-15 0,1 1 1,1-1-8,2 13 0,2 1-4,2-9 0,3 1 1,1 1-18,2 0 1,1 0-1,0 1-13,-2-2 1,-1 0-1,-1 0 10,0 3 0,0-1 0,-7-4-230,-10 0 0,-9-6 251,-10-8 1,-7-6-1,-11-6 0,-8-7-377,13-9 1,-3-2-1,-1-2 378,-6-1 0,-1-2 1,-2-2-295,-3-1 0,-2-2 0,-1-1 290,-4-1 1,-1-1-1,-1 0 6,13 0 0,0-1 0,-1 0 0,-1-1-2,-1 1 1,-2-1 0,1 0 0,-1 1-253,-3-1 1,1 0 0,-2 0 0,0 1 254,-2 0 0,-1-1 1,0 1-1,-1 1-5,11 1 1,0-1 0,-1 1 0,1 1-1,-2-1-121,1 1 0,-1 0 1,0 0-1,-1 0 0,-4 0 60,6 1 0,-4 0 0,-1 1 1,-1-1-1,0 1 0,3 0 1,2-1-118,-7 1 0,4 1 1,0-1-1,1 0 1,-3 1-535,0-1 1,-2 0 0,-2 0 0,2 1 0,4-1 0,5 1 715,-12 0 0,7 0 0,6 0 0,-2-1 0,8 0 0,-2 0 0</inkml:trace>
  <inkml:trace contextRef="#ctx0" brushRef="#br0" timeOffset="20292">8906 5727 25864,'40'-41'78,"-6"10"-66,-23 36 10,-4 3 17,-3 4 23,-6 1 39,-6 0 50,-6-3 28,-3-4-5,0-5 5,2-7-95,4-2 151,-1-21-179,8 9 67,1-33-84,11 22-11,8-10-31,32 38 1,8 14-21,-7 7 17,6-2 1,-7 8-17,-29 34-12,-16-26 17,-7 0 1,-4 0-1,-9-1 14,-9 1 0,-4-1-462,-15 6 481,13-12 1,0-2 73,-12-1-6,12-12 22,12-11 62,10-7-89,8-6-68,9-1-33,14 3 414,28 6-535,-14 4 1,3 2-94,3 1 1,2 1-425,3 1 1,0 0-182,-7 1 1,-1-1-1137,-1 0 0,0-2 1977,0-2 0,-2-1 0,4 1 0,-9-5 0</inkml:trace>
  <inkml:trace contextRef="#ctx0" brushRef="#br0" timeOffset="20517">9719 5637 13852,'6'-45'998,"0"1"1,0 0-1,1-18 1,-1 5 421,-5 19 1,-1 3-839,-4-23 1497,-3 14-1811,0 21 695,1 14-980,1 24 28,-1 21 12,-1 23-23,3-19 0,0 1 1181,1 6 0,-1 1-1246,1 5 1,1 0-163,-1 4 0,-1-1-378,1 1 1,2-1-1841,2 5 0,3-2-2471,3-18 1,2-3 4128,-1-4 1,2-6 0,6-10 0,-11-15 0</inkml:trace>
  <inkml:trace contextRef="#ctx0" brushRef="#br0" timeOffset="20885">10145 5662 17116,'4'-42'780,"1"0"1,0 1-1,-2 11 2186,-3 22-2787,-1 3 1092,1 7-1243,-1 20 704,1-2-710,-1 31 1,-2-5-23,0 17-6,-1-26 1,0 0 2720,-1 11-2766,-4 13 57,6-44 44,0 5 118,7-27-134,2-3 134,21-36-28,2-1-104,-12 17 1,2-1 108,14-14 1,2 1-346,-8 17 1,0 1 227,9-10 0,1 5 0,16 5-16,-21 18-12,7 10-96,9 26-245,-8 2-835,-16 0 0,-5 2-2101,-6 5 2476,-10 9 1,-4-35 0,-2 0 0</inkml:trace>
  <inkml:trace contextRef="#ctx0" brushRef="#br0" timeOffset="21952">13749 5615 22077,'-3'-43'1072,"-1"0"1,1 0 0,-7-21 0,-2 6-726,-6 4-285,-4 12-85,16 39 29,-3 31 11,0 15-12,2-3 1,0 2-569,2-7 1,0 2 545,2 6 1,0 4-1,1-1-36,1 6 0,1 0-52,0-2 1,1 3-1,0-2-153,3 8 1,0-2-12,2-7 0,1-4 73,5 15 39,1-21 202,-7-40 5,-1-54-17,-6 23 1,-1-3-230,0-9 0,-1-4 324,-6-13 1,-2 0 3,3 14 1,0 1-80,-2-10 1,0-1 142,1-3 0,3 4-73,3 21 0,1 2-34,1-13 1,2 1 11,9-11-56,3 17-40,8 14 1,5 4-1817,33-4 1811,-24 10 0,4 2 3,9 5 1,6 3 0,-1 1-6,-7 1 0,-1 1 0,3 0-1,4 0 0,5 0 1,1 1-1,-2-1 1,-1 1 1,0 1 0,0-1-1,-3 1 2,8-1 0,-2 1 0,6-1-400,-8 0 1,4 0-1,3-1 1,-1 0 0,-4 0 397,-1-2 1,-4 0-1,0 0 1,2 0 0,-5 1 0,2 0 0,1 0 0,0-1 0,0-1-196,4-1 1,1-1 0,-1-1 0,-1 0-1,-3 1 197,9-2 0,-4 0 0,3-1-224,-2 1 1,5-2-1,-1 1 1,-4 0 228,-2 0 1,-4 0 0,-3 0 264,4 0 0,-2 0-239,0-1 0,-5 2 1699,-5-1-1697,6-1 2064,-31 6-2080,-10 3 2188,-5 1-2177,-1 6 729,-1 6-684,0 14 22,-1 14 17,-1 21-499,1-23 1,1 2 422,0 6 1,2 5-2,3 3 1,1 6-1,1-4-24,-2-2 1,2 2-10,0-5 1,1 7 0,1 1 0,-2-4-11,0 0 1,-1-4-1,-1 1-351,1 0 0,0 1 1,-1-1 352,-1 3 0,-1 0 1,-4-7-7,-7-6 1,-5-4 3,-5 6 0,-7-2-349,-9-9 0,-6-5 351,-8-5 1,-5-6-5,12-8 1,-2-2 0,-1-2-293,-4-2 0,-2-2 1,-6-3 290,3-3 1,-5-2 0,-3-2 0,0-1 0,3 1-440,-3 0 0,2 0 0,0-1 0,-4-1 454,10 2 1,-4-2 0,-1 0-1,0 0 1,1 0 0,4 2-5,-9-2 0,3 1 0,1 0 0,0 1-168,1 1 1,0 0 0,1 1 0,2 1 146,-2 0 1,1 0 0,-2 1-297,2 2 0,-3 1 0,0 0 1,4 1-726,6 1 0,4 0 0,-2 0 907,-13 0 1,-1 0 0,8 0 0,12 1-1,7 0 1,-2 0 0</inkml:trace>
  <inkml:trace contextRef="#ctx0" brushRef="#br0" timeOffset="22625">14525 5682 24486,'-16'-17'347,"-5"18"-274,-2 54-51,10-24 1,1 0-9,3 2 0,1-1 8,-4 28 17,9-9 62,8-14 236,5-15 161,8-12-50,8-15-123,8-12-73,9-13-112,-7 0 78,-9 5 1,-1-1 10,7-8-89,9-10-112,-19 20 0,-10 12-11,-7 8-23,-3 8 12,-1 2-17,3 20 0,0 2-90,5 21-302,5 3-208,-4-20 1,2 0-1830,3 6 1,2-1 2439,-1-2 0,0-3 0,7 13 0,-9-21 0</inkml:trace>
  <inkml:trace contextRef="#ctx0" brushRef="#br0" timeOffset="22950">15297 5654 21696,'-7'-53'1071,"0"-1"1,0 1 0,2 9-416,5 25-645,0 0-16,0 18 33,0 17-11,-5 19-23,1 5 11,-5 18 1,-2 5-877,4-17 0,-1 1 794,1-5 0,0 2 0,0 0-464,0 13 1,2-1-1552,5-3 1,5-1 2091,8 1 0,2-2 0,-8-12 0,2-5 0,19 2 0</inkml:trace>
  <inkml:trace contextRef="#ctx0" brushRef="#br0" timeOffset="23316">15691 5860 24738,'8'-51'711,"0"0"1,0 5-1,-3 12-577,-5 28-173,0 7 22,-2 11 51,-6 27-40,-3 13-844,-2 9 850,6-24 0,0-1 6,-1 24-1489,3-19 1,2 0 1460,1 10 56,7 1 16,0-41 84,8-3-10,2-22 494,21-21-459,-7 1 1,2-2-124,-8 9 1,0 1 24,11-12 1,-1 3 22,9 0-28,-8 13 0,1 2-28,13-2-44,13 9-7,-37 18 3270,4 13-4087,-13 17 207,-5-5-9198,-5 30 9042,-6-35 1,-2 7 0,3-26 0</inkml:trace>
  <inkml:trace contextRef="#ctx0" brushRef="#br0" timeOffset="24647">18656 5679 22632,'0'-56'1409,"0"0"1,-1 4 0,-1 8-1287,0 17-56,-3 10-61,3 22 27,-8 36-16,-1 18-251,4-21 1,-1 7 0,2 0 216,-1 3 0,2 1 0,0 1-381,0 1 1,0 1 0,2-1 268,1-1 0,2 0 1,1-2-158,3 7 0,3-3-67,1-6 0,2-4-488,11 17-116,-3-27 27,-3-28 22,-2-34 533,-4-32 459,-4 10 0,-3-3-214,-2-2 1,-1 1 246,0 4 1,-1 0 229,-3-2 1,0 2 91,-1 10 1,0 0-34,-1-10 0,0 0-90,0 6 1,1 0-118,1 6 0,3 2 1020,5-24-1163,14 17-73,17 14 17,25 13-6,-14 13 1,7 2 0,1 2-260,4 1 0,2 1 0,4 0 265,-12-1 0,3 1 0,2 0 0,-1-1 0,-1 1-424,5 0 0,-2 1 1,0-1-1,3-1 417,-5 0 0,2-1 1,1-1-1,1-1 0,-1-1-7,3-2 1,0-1 0,1-1-1,-2 0 1,-3 1-217,1 0 1,-2 1 0,-1-1 0,2-1 231,-4-1 0,3-1 0,-1-1 1,-1 1-1,-3 1-4,9 0 0,-4 1 0,-1 0 2,1 0 0,0 0 0,-1 1-2,-5 1 0,0 0 1,-4 1-21,5 0 0,-6 0 184,5 0 626,-7 0-688,-22 2 1485,-17 3-1485,-17 14 7,-5 6-62,-6 7 78,-6 13 2385,10 0-2455,8-8 0,3 4-136,4-3 1,4 1 115,5 10 1,3-1-3,0-11 0,3 1 8,4 7 0,3 4 0,-2-3-39,-3-6 0,0 2 5,3 20 1,1 9 0,-3-7-565,-7-16 0,-2 0 562,1 8 1,-1 5 0,-4-2-7,-10 7 0,-5-3 6,7-11 0,-4 1-7,-7-4 0,-6 1 1,1-7-8,-13 8-2,3-21 0,-10 4 1,-3-1-1,8-6-562,4-6 1,-1-2 572,-11 6 0,-7 1 0,4-6-1,6-10 1,1-3-728,0 0 1,-4-1 0,0-1 736,-3 0 1,-1-1-1,-2-1-4,4 0 0,-1-1 0,-1 1 0,4-1-153,0-1 1,2 0 0,-1 0 147,-13-3 0,-3 0 1,1 0-9,11 0 1,0 1 0,-3-2-5,-3 1 0,-4-2 0,-3 0 0,-1 0-320,7 1 0,-3 0 1,0-1-1,1 1 1,4 0 310,0 0 1,3 1 0,0 0-1,-1-1-254,-1 0 0,-3 0 1,0 0-1,5 0 0,8 1-4639,1-2 1,4 0 4455,-11-1 0,7 1 0,17-1 0,22 7 0</inkml:trace>
  <inkml:trace contextRef="#ctx0" brushRef="#br0" timeOffset="25338">19501 5927 22027,'-6'-8'2907,"0"2"-2324,6 6 139,0 0-559,14-24-40,-11 18-67,3-17-56,-21 23-34,-6 0 45,-22 2 29,-7 3-46,8-1 23,-1 1-12,31-2 1,2 3 0,3 2-23,3 9 28,2 0 11,-1 7 1,1-1-6,-2 2-17,-2 2-3342,0 2 3348,-1 0-12,-1-1 28,0-3-22,0-6 56,2-6 23,2-7 139,2-2 4109,1-6-4069,3-7-208,0 0-10,2-7 72,14-10-101,-8 14 11,26-15-16,-11 22 16,7 0-27,19 19-12,-23 3 0,1 3-25,-1-1 0,0 3 28,0 5 0,-5 1-42,-3 10-28,-10-3 0,-18-4 50,-3-9-156,-37 4-40,4-16 20,10-2 0,-1-3-672,2-6 0,1-5-8949,-22-12 8057,15 1 0,19 0 0,18 13 0</inkml:trace>
  <inkml:trace contextRef="#ctx0" brushRef="#br0" timeOffset="26014">19999 5998 19273,'8'-58'990,"-1"-1"0,0 1 1,0 2-1,0 1 1,0 11 217,5 0-805,1 2-3784,-8 31 3381,-2 2 899,-1 16-877,1 20-5,-1 25-12,-1-13 1,1 2-186,-1 8 0,-1 2 160,-1 4 0,-1 1-22,0 2 0,1-1-92,-1-2 0,0 0-236,1-4 0,2-2-638,3-5 0,2-3-2995,2-6 0,4-4 4003,12 13 0,-6-22 0,-7-14 0</inkml:trace>
  <inkml:trace contextRef="#ctx0" brushRef="#br0" timeOffset="26381">20539 5897 21069,'0'-4'3708,"0"0"-3238,0 4-380,-5 25 34,1 8-63,1 11 1,0 3-34,1 9 14,1-9 0,0-2-14,1-13 67,-1 4 320,1-23 111,3-12-173,5-9-45,9-12-79,7-12-72,7-13 17,5-5-17,2-1-51,2 7-56,-1 11-27,-2 11-1,-11 10-16,8 9-17,-10 11-185,18 19 39,-17-1-515,7 27-1199,-17-5 1192,-7-15 1,-1-1 0,0 5 0,-4-6-1</inkml:trace>
  <inkml:trace contextRef="#ctx0" brushRef="#br0" timeOffset="27547">6455 5813 18880,'-55'5'873,"0"0"1,6-2-1,15 3-447,32 2 107,30 0-363,2-3 1,4-2-76,17 0 1,6-2-1133,-8-2 1,3-3 0,2 1 1045,-7-1 1,2-1 0,1 1 0,1-2-13,5-1 0,2 0 1,0-1-1,1 0-7,2-1 0,0 0 1,1-1-1,-1 0 3,0 1 0,-1-1 0,0 0 0,-1 0 2,-4-1 1,-1 1 0,-1 0 0,-2-1 11,8-1 1,-2 0 0,-5 0 36,8-3 1,-7-1 737,5-8-749,-53 5 18,-44 3-4,2 8 1,-5 2-48,-9 0 1,-4 1 318,3 1 0,-3-1 1,3 1-244,-1 0 1,2-1 156,-9 0 0,10 0 2198,21 0-2431,19 2 17,18 2-12,15 3-5,22 5 3,-13-2 0,4 3-99,5 1 1,3 3 106,3 2 1,0 3-46,-1 4 1,-2 3-77,-4 1 1,-3 5-300,-7 3 0,-6 4-2201,-7 3 0,-6 1 2610,-8-3 0,-3-1 0,-3 11 0,-4-21 0</inkml:trace>
  <inkml:trace contextRef="#ctx0" brushRef="#br0" timeOffset="28396">10611 5905 17661,'51'-7'250,"-1"0"1,1 0 0,0 0-1,4 1 1,1-1 0,0 1 0,1 1-1188,1 1 1,1 1 0,-1 1 0,0-1 952,-7 1 1,-2-1-1,1 1 1,5 0-263,-1-1 1,4 1-1,3-1 1,1 0-1,-1 0 1,-5 1 230,-2-1 0,-3 0 0,-1 0 1,2 0-1,2 0-103,6 0 1,4-1-1,1 0 1,1 0-1,-2 0 1,-2 0 98,0-1 1,-2 1 0,-1-1-1,-1 1 1,0-1 5,-3 0 1,0 0 0,-1 0-1,0 0 1,-2 0-185,9-1 1,-1 0 0,-2 0 0,-1 0 179,-7 1 1,0-1 0,-2 1 0,-2-1 204,5 0 0,-1-1 0,-4 0 125,6-1 1,-5-1 2255,7-5-1941,-31 0 1835,-23 4-2127,-30-4 2056,-12 4-2023,-8 1 1,-5 1-205,13 2 0,1 1 541,-15-1 1,-2 1-534,6 1 1,4 1-110,15 1 1,1 1 13,-4 0 1,4 0 105,10 1-37,14-2-69,12 0-56,14 0-5,22 0-6,22 5-176,-23 3 0,1 1 168,-7 0 0,1 2-466,17 14 1,-1 4 451,-16-5 0,-1 2 5,15 11 0,-2 2-5,-12-7 0,-3 1-138,-5-2 0,-3-1 138,5 21-23,-19-9-1086,-44 3 1120,-3-17 0,-4-2 0,18-16 0</inkml:trace>
  <inkml:trace contextRef="#ctx0" brushRef="#br0" timeOffset="29221">17121 6060 20610,'-59'-4'1187,"14"0"-570,62 4-354,5 0-62,26 1 1,11 0-864,-17 0 0,0-1 1,2 1 657,7 0 0,3 0 1,2 0-11,-6 0 0,2-1 0,1 1 0,2 0-30,4 0 1,1 0-1,2 0 1,-1-1 15,0 1 0,0 0 0,2-1 0,1 0-10,-10 0 1,2 0 0,2 0 0,-1-1-1,-4 0 1,-4 0 42,11-1 1,-6-1 0,-1 0 9,2 1 0,-1-1 0,-11-2 52,-6-6 589,-45-6-550,-20 3-22,-14-5 143,-4 9 0,-3 1-184,-6-2 245,-1 1 1,-2 0-32,21 4 1,-1 0 20,-13-2 0,1 1-178,14 2 1,3 0 34,-22-1 1452,40 4-1514,24 2 11,23 3-45,6-1 6,12 3 0,6 1-528,-13 0 1,2 0 474,-3 1 1,3 0-1,-2 2 8,6 4 0,-4 2-3,-12-3 1,-3 2-67,-1 10 0,-8 3 2,-10 14-258,-15 21-667,-28-11-1450,9-26 0,-2-2 1704,-21 13 0,17-14 0,14-11 0</inkml:trace>
  <inkml:trace contextRef="#ctx0" brushRef="#br0" timeOffset="29975">21271 5927 21829,'-42'0'1144,"0"0"0,-14 0-759,102 0-371,-10 1 0,5-2-11,0 1 0,4-1 0,1 1-603,6 0 0,2-1 1,1 1 587,7 0 1,1-1 0,1 1-386,-14-1 1,0 2-1,0-1 1,1 0 367,6-1 1,3 0 0,-2 0 0,-4 0 26,-3 0 0,-3 0 1,0 0 5,8-2 0,2 0 0,-10-2-263,15-7 298,-11-8-2242,-55-13 2243,-38 1-32,12 14 0,-1 2 93,-3 3 1,-2 1 66,-14-2 0,-3 1 137,5 2 1,0 0-231,-2 0 1,3 1 33,10 4 1,7 1 1257,15 3-1260,5 0-29,42 13-39,-3 0 1,4 2 36,-1 0 1,2 1-72,15 8 1,-1 3 1475,-17-6 0,-1 4-1498,14 16 1,-5 5-43,-15-12 0,-7 3-117,-9 17 1,-13 0-1654,-14-19 1,-7-3 1828,-7 4 0,-1-5 0,-9 0 0,18-14 0</inkml:trace>
  <inkml:trace contextRef="#ctx0" brushRef="#br0" timeOffset="30962">23092 6011 23091,'4'-50'684,"-1"0"1,1 0 0,-1-9 0,0 9-455,2 7 465,-4 27-633,0 8-6,0 8-73,3 19 8,0 15 1,0 5 5,-1-4 0,-1 1-106,1 7 1,-3 2 108,-5 5 0,-3-3-14,0-16 0,0 0 8,-3 10 0,0-2 6,-4 5 192,6-21-153,5-14-16,13-15-34,11-12 33,5-7 0,5-4-1637,1 0 1,1-1 1631,2-3 0,1 0 47,10-5 1,-2 2 167,-2 2-179,-1 2 0,-2 5-53,-13 14-50,11 3 44,-21 27-5,1 13-45,1 9-73,3 6 40,-3-10 3262,6 7-3750,9-6 180,5-4 94,13-9 102,1-20 156,6-15 79,-12-3 58,-13-2 0,-1-2 149,6-9-95,5-6-23,-18 11 784,4-10-890,-18 21-79,10-11 62,-20 31-5,0 8-1,0 3-5,4 26 5,3-9-22,9 16-22,-2-21 33,18-2 40,-4-19-7,14-2 40,-4-18 12,0-11 21,-2-13 6,-3-10-22,-11 6 146,0-19-119,-15 22-32,1-6 38,-9 13-156,-2 17-152,-1 0-212,2 9-1810,6 15-812,14 4-1008,2 8 3196,14 0 0,-20-15 0,1 0 0</inkml:trace>
  <inkml:trace contextRef="#ctx0" brushRef="#br0" timeOffset="31506">24752 6186 21287,'0'7'3904,"1"-2"-2873,-1-5 22,0 0-846,28-8 17,5-13-156,11 0 49,1-20 18,-9-11-1024,-7 6 925,-12 8 1,-2-5 2,-6-3 0,-2-2-28,-1-4 1,-1-1-4,-1 2 0,-1-2 31,-4-4 1,-2 4 33,-5-5 79,-1 17 1,-2 4-136,-5 11-1,-6 10-16,3 31-3,0 15 1,0 9 2,4-2 0,2 2-400,1 1 1,0 3 0,3-1 382,3 13 0,5-1 11,6 2 1,5-1-6,4-2 0,6-2-165,7-3 0,6-3 162,3-6 0,5-5 0,2-7 0,2-7-260,1-5 1,0-7 279,-1-9 0,-1-6 5,-2-5 0,-2-6 0,-2-7 0,-4-6 6,-2-8 0,-3-3-384,-2-9 1,-4-3 373,-8 13 1,-1-1-1,-2 0 6,-1-2 0,-2-1 1,-1 1 8,-1 1 1,-2 0 0,-1 1-23,-2-15 0,-3 2 0,-2 10 0,-3 2 388,-2 10 1,-1 2-389,-9-10 868,0 21-868,1 19 684,-5 24-684,-2 23 0,10-10 0,1 5-160,1 9 0,2 3 160,1 9 0,2 2 0,4-19 0,0 2 0,1 0-55,-1 1 1,1 0 0,-1 0-818,-1 0 0,0 0 1,0-2-4045,-2 5 1,-1-2 4243,-1-6 1,0-7-1,2-10 1,2-12-1</inkml:trace>
  <inkml:trace contextRef="#ctx0" brushRef="#br0" timeOffset="41369">11505 9052 18975,'-9'-51'1676,"0"-1"0,1 1 0,-5-25 0,5 31-1715,7 49 73,1 18 5,0 4-32,0 14 1,-1 13-1,-1-3-1310,0 2 1,-1 3 1132,1-8 1,0 5-1,0 1 1,0-4-610,-1 1 1,1-4 0,0 0 763,0 4 0,1-1 0,0-5 0,0-3 0,1-3 0,0 23 0</inkml:trace>
  <inkml:trace contextRef="#ctx0" brushRef="#br0" timeOffset="41971">11567 8858 22428,'28'-33'61,"-1"0"1,1 0 0,2 2-1,2 1 1,3 8-40,22 7 1,4 7-787,-13 0 0,2 1 0,-2-1 771,-6 2 1,-2 1-1,5-2-353,6 0 0,6-1 1,1-1-1,-4 1 351,3 0 1,-3-1 0,7 0-8,-8 1 0,8-1 0,2-1 0,2 0 1,-4 1-1,-6 0 3,-4 2 1,-5 0-1,0 0 1,5-1-173,3 1 0,6-2 0,2 1 1,0-1-1,-3 2 0,-8 0 169,8 2 0,-8 0 1,4 1 5,1 0 0,4-1 0,-1 1 0,-3 0 0,1 2 0,-2 0 0,-2 1-283,-5 0 1,-1 1-1,-1 1 310,15 1 0,-3 1 181,-9 1 1,-2 1-169,-9 0 1,-2 2 1216,20 7-1132,-19 1 2103,-13 4-1952,-9 6 1476,-7-2-1320,7 35-150,-1-3-211,-3-11 1,0 2 5,0-1 0,0-1-42,-3-7 0,1 0 37,2 18 0,0 1-48,-4-18 0,-1 0-6,4 17 1,-1 1-9,-3-12 0,-1 0 0,0-1 0,-2 0 0,-1 0 0,-3 0-6,-4-1 1,-3-1 5,-4-2 0,-4-1 19,-7-2 1,-4-3 8,-6-3 0,-4-2-23,-7-3 1,-3-3 2,-7-3 1,-5-4-6,3-6 0,-5-3 0,3-1-1067,15-1 1,2-2 0,-4 0 1050,-4-2 1,-6-1-1,1-1 1,2 0-6,-2-1 0,3 0 0,-2 0-394,2 0 1,-1 1-1,-2-1 1,0 1 399,0 0 1,0 0 0,-1 1 0,1 0 5,-2 0 1,-1 1-1,1 0 1,0 0-5,-2 1 0,1 0 0,0 1 1,-1 0-5,0-1 0,0 2 0,0-1 0,0 1-33,2 0 1,1 0 0,-1 0 0,-3 1-544,0-1 0,-3 1 0,-1 0 0,1 0 1,2 0 575,-1-1 0,3-1 0,1 1 0,0-1 0,4 1 0,0 1 0,2-2 0,6 1 0,-1-3 0,0 1 0</inkml:trace>
  <inkml:trace contextRef="#ctx0" brushRef="#br0" timeOffset="42786">12072 9196 15128,'-2'-3'5730,"0"0"-3790,2 3-1633,-16-64 367,14 43-657,-6-16 0,6 5 279,14 24-301,7 3 723,8 9-729,5 7-1,-6 4-10,12 22 28,-16-6-40,2 14 34,-15-15 34,-13 9-1,-8-15 1,-7 7 5,-1-13 101,4-7 225,1-5-237,7-6 253,-2-8 90,6-5-449,1 1 0,7 2-5,20 13-11,24 15-1,9 6 3,-23-7 1,0 2-42,16 16-7,-10 2 18,-18-2-12,-17-2 40,-12-9-51,-34 4-28,-5-14-3,10-5 1,-1-2-88,4-3 1,0-5-1583,-9-8 1,1-6 1744,11 0 0,3-2 0,-22-13 0,31 6 0</inkml:trace>
  <inkml:trace contextRef="#ctx0" brushRef="#br0" timeOffset="43027">12724 8770 22397,'3'-6'3769,"-1"2"-3410,-2 4-242,12 49-77,-7 9-905,3-4 1,0 5 797,-4-2 0,-2 1-205,1 0 1,0 3-1231,0-13 0,1 1 0,-1-2 1003,1 1 1,1 0 498,2-4 0,2 3 0,-2-9 0,1-3 0,7 12 0</inkml:trace>
  <inkml:trace contextRef="#ctx0" brushRef="#br0" timeOffset="43404">13167 9126 25769,'-8'-36'112,"0"0"0,-3-19-23,33 113-72,-6-9-6,0-4 1,0 3 4,-7-6 1,-3-2-9,-1-8 1,-2-1-3,1 26 16,-5-24 174,0-20 560,0-7-571,3-8 50,6-19 17,7-10-6,9-10 1,6-5-74,9 1 1,3-1-653,-7 2 1,1 3 478,2 7 0,-2 8 0,4 9 0,2 8 0,10 8 0,-1 17-45,-23 6 0,-3 3-235,8 14-667,-14-3 1,-6 3 897,-8-3 1,-3-1 0,4 12 0,-6-1-1</inkml:trace>
  <inkml:trace contextRef="#ctx0" brushRef="#br0" timeOffset="44708">14309 9277 19507,'-6'0'2655,"0"0"-2627,6 0 252,0 0 341,8 8-481,13-7-59,9 3 1,6-1-584,12-5 0,6-1 515,-8 0 0,3 1 1,1-2-394,3 0 0,0-1 0,1-1 391,6 0 0,0-2 1,-4 1 4,2-1 1,-4 0 39,7-2 0,-8-2 146,-15-4 111,-8-12-262,-22 7-2536,-32-19 2592,2 21 879,-31-16-487,12 18 16,-7-1 742,13 7-1100,14 6-157,12 3-17,7 2 45,7 5 3426,11 6-3404,29 16-516,9 5 477,-16-10 0,-1 0-28,16 11 3,-17-4 0,-3 0 14,-4 3-144,-4 11 0,-7 4-938,-21 16 617,4-28 1,-3 1-177,-14 5 0,-1-7 0,6-14 0,-9 14 0</inkml:trace>
  <inkml:trace contextRef="#ctx0" brushRef="#br0" timeOffset="45460">15694 9154 22621,'3'-6'3545,"0"1"-3354,-3 5-141,0 0 40,28 0 39,-15 38-23,19 2-81,-26-3 0,-6 4 20,1 2 0,-2-1-48,-3-7 0,0 0-3,0 2 1,-2-3 11,-6 7 83,5-19-21,3-10 49,7-20-89,0 0 140,22-43-61,-2 9-68,-3 6 0,2-2 3,1 5 0,1 1-17,-4 6 0,2 2-3,6-5 1,1 3-28,12 3-1,2 6 12,-18 17-12,0 10-128,-3 18-74,-1 6-212,1 13 157,-9-13-1171,9 19 656,-8-25-76,6 3 0,6-2-1236,17-3 1278,7-11 0,3-6 1198,-17-11 1,-1-4-51,8-1 0,-4-6 885,-11-12 0,-5-4 218,2-13-887,-9 13 0,-3-1 266,-1-11-191,-8 11-185,-8 10-279,0 9-68,-2 6 39,-3 10-128,0 10-28,-5 14 16,3 12 12,5-3 10,5 9-21,8-12 16,25 16-5,0-26-23,19-7 28,-11-32 28,9-25 51,-8-6 2,-18 10 1,-3-2 30,3-19-70,-13 25 0,-4 0 48,-2-19-95,-5 23-225,-3 3-134,2 21-251,0 7 150,2 3-2055,0 25-2202,2-1 4711,0 13 0,0-20 0,-1-10 0</inkml:trace>
  <inkml:trace contextRef="#ctx0" brushRef="#br0" timeOffset="46000">17251 9668 27531,'27'-40'175,"1"0"1,2-8-1,-3 0-139,-14 12 1,-2 0-454,5-14 1,0-2 421,-4 2 1,-1-2-521,0-4 1,-1 0 519,-2 11 1,-2 0 31,1-16 0,-2 2 70,-3 26 0,-1 2-107,0-11 0,-1 4 78,-1 6-78,-4 16 478,-4 26-478,-5 15 0,-11 29 0,3 2 313,3 0 0,3 7-313,6 0 0,1-1-294,-2 0 1,3 0 293,7-17 0,3 1 0,3-5 0,6-3 0,4-3 0,-2 0 0,6-2-18,16 4 0,9-8 18,8-19 0,3-7 0,-1 1 0,-1-6-338,9-15 0,-5-11 338,-20-4 0,-6-7 0,-2-8 0,-2-6 0,-2 0 0,-6 10 0,-3 0 0,0-2-185,-1 1 1,0-4-1,-2 1 1,-2 3 184,0-19 0,-5 5 0,-3 5 0,-3 3 336,0 16 0,-4 2-336,-5 0 0,-3 4 33,-7 6-33,-10 1 673,3 36-673,-1 26 0,12-4 0,1 5-118,1 13 0,3 6 118,4-13 0,1 2 0,2-1 0,0-6 0,0-1 0,1 3 0,2 6 0,0 5 0,0 1 0,0-5-187,0 0 0,-1-4 0,-1 4-854,0 1 1,-1 4 0,0-1 0,-1-3 652,-1-2 0,-1-4 0,0-3 0,-1 1 1,0-6-1,-3 7 0</inkml:trace>
  <inkml:trace contextRef="#ctx0" brushRef="#br0" timeOffset="91768">4647 3984 19361,'-2'-48'1865,"0"9"-1580,2 39 1542,0 0-1530,0-4-113,0-6 57,1-20-129,1 5 107,4-21 33,1 9 33,1-7-27,-2 4-28,-2 7-62,-3 10-101,-2 9-84,1 9 23,-1 20 45,1 10-9,0 20 1,0-7-26,0 5 0,0 1 0,0 11-15,1-14 1,0-2 9,-1-6 38,4-17 34,-3-11 164,1-2 140,-1-2-91,-1-6-157,1-15-106,0 2 22,-1-24-17,0 5 0,0-11-5,0 2-12,-2 10-11,0 13-33,0 12-12,0 12-3358,0 20 3398,1-2-6,-2 15 6,0 16-1,1-7-8,1-11 1,0 0-4,1 11 12,1-10 33,0-14 0,0-10 56,1-10 3359,-2-9-3409,-2-12-17,-3-13-6,-9-24-11,3 16-8,1 10 0,-1 1 8,-4-5-5,-1-1-18,4 14-38,6 13 39,3 11-17,3 13-28,0 11-107,0 17-425,4 15-2134,4-11 0,3 1 2213,-2-10 1,1-1 0,0 0 0,1-5 0,-1-4 0</inkml:trace>
  <inkml:trace contextRef="#ctx0" brushRef="#br0" timeOffset="92417">9436 3827 32280,'-23'-43'-761,"-1"1"0,1-1 0,-10-15 0,13 9-299,30 17 2621,8 8-459,10 8-3856,28 13 3003,-19 7 23,-2 9 0,-3 8-1116,-9 18 816,-8-7 0,-5 2 81,-12-1 0,-6 1-280,-10 21 61,-14-12 1,-5-3-190,10-13 0,-1 0 254,-10 8 1,1-1 109,-2 2 63,15-5 303,18-16 2827,11 1-3745,17-10-84,26-5 365,-14-3 1,3-2-426,9 0 1,2-2 213,7-1 1,1-1-1073,2 0 0,0 0 1514,6 1 1,-5 0 0,-24 3 0,-3 1 0,23-3-1</inkml:trace>
  <inkml:trace contextRef="#ctx0" brushRef="#br0" timeOffset="93184">14638 3827 24945,'2'-42'165,"1"1"0,0-22-142,48 44-23,-2 13-215,-17 3 0,2 2 201,-1 3 0,1 2-8,25 10-6,-12 11-11,-15 8-12,-16 5 46,-17 4 174,-17 2-147,-14-2 6,-10-2-17,-2-6 122,5-8-14,8-7 77,10-7 397,11-6-363,5-4 379,5-2-396,6-3-157,7-1-34,11-1 0,11 1-22,16 7-22,4 10 16,-3 5-5,-11 9-45,-21-3-45,-15 7-307,-31 3-920,-17 0 649,5-16 1,-1-3-1,-1 0 1,-1-4 0</inkml:trace>
  <inkml:trace contextRef="#ctx0" brushRef="#br0" timeOffset="94367">15352 3370 12858,'-29'-45'1044,"-1"0"0,1 0 0,-2 4 0,-2 2 0,-2 9-675,-14 11 1,-4 10-1014,12 4 1,-2 3 0,-2 3 769,-3 2 1,-1 4 0,0 2-370,-2 4 0,0 2 0,1 3 302,0 3 1,2 3 0,1 3-134,1 4 0,2 3 0,2 2 313,1 3 0,3 3 0,1 1 59,3 4 1,1 2 0,2 1-53,4 1 1,2 1 0,3 2-98,4 0 0,3 1 1,5 0-53,3-1 0,5 1 0,3-1-19,5-1 0,4-1 1,3-1-16,3-2 1,4-2-1,6-2 53,11 1 0,7-3 0,6-6-66,-6-12 0,5-3 1,1-4-1,2-1-17,1 0 1,2-3 0,1-2 0,1-4 20,4-4 1,1-2-1,1-5 1,-1-3 55,1-5 1,0-4 0,-2-3-1,-3 1-48,-3 0 0,-3 0 0,0-5 38,-2-2 1,1-3 0,-2-3 0,-7 0 11,-8 0 0,-5 0 0,0-4-58,4-7 0,0-3 0,-5-3-32,-4 1 1,-5-3 0,-3 0-3,-3-1 1,-4 0-1,-4-1-18,-4 1 0,-5 0 0,-4 0-10,-3 3 1,-5 1-1,-5 2-22,-6 2 0,-5 2 1,-3 2-96,-5 3 0,-5 4 0,-2 2-652,-5 3 0,-4 4 0,1 3 777,4 4 0,-1 2 0,5 3 0,-5 0 0,6 3 0,-9 3 0</inkml:trace>
  <inkml:trace contextRef="#ctx0" brushRef="#br0" timeOffset="106194">8634 6735 17708,'-44'4'207,"-1"0"0,1 0 1,-12 1-1,13 1-134,32 3 353,30 0 62,31 1-284,-6-5 0,8-2-693,-7 0 1,4-2-1,6 0 537,-7-2 1,6-1-1,4-1 1,1 1 0,0-1-1,-4 0-548,4 1 1,-3-1 0,0 1 0,1-1 0,3 0 500,-6 0 1,4 0-1,1-1 1,1 0 0,-1 1-1,-3-1 1,-2 1-326,3-1 0,-2 1 0,-2-1 1,-1 1-1,0 0 331,7-1 0,0 1 0,-2 0 0,-1-1-202,8 0 0,-2 1 0,-4-1 195,3 1 0,-5-1 228,-5 1 0,-7 1-234,-12 0 2122,-9 2-2111,-51 4 3,-4-1 1,-6 1 27,-17 0 1,-8 0 308,10-1 1,-4 0 0,1 0-335,6-1 1,1 1-1,-6-1-281,3 0 1,-7 1 0,-2 0-1,0-1 1,3 1 280,0 0 0,3 0 0,-1-1 1,-3 2 0,5-2 0,-2 2 0,-3-1 0,0 0 0,1 1 1,2-1 1,-2 1 1,0 0-1,1 0 1,2 0-1,2-1-2,-2 1 1,3 0 0,0 0 0,-2 1 27,1 0 0,-3 0 1,-1 0-1,3 1 0,4-1-3,-3 1 1,5 0-1,-1 1-11,-15 0 0,-2 2 1,8-1-6,11 0 0,7-1-128,-3 2 96,29-4 196,56-3-135,-6-3 1,5-1 55,6 0 1,5-1 0,0 0-102,-7 0 1,-1-1 0,6 0 71,3 0 1,5 0-1,4-1 1,0 1 0,-4-1-76,2 1 1,-4 0 0,2 0 0,4-1-352,-7 2 1,4-1-1,2-1 1,1 1 0,-2 0-1,-1 0 349,1 0 0,0 0 0,-2 1 0,0-1 0,-1 0-7,-1 0 0,0 1 1,-1 0-1,0-1 1,-2 1-1,10-1 0,-2 0 0,0 0 0,-3 0-145,-6 1 0,-2-1 0,-1 1 0,-2 0 152,4 0 0,-2-1 0,-4 1 251,3 0 1,-9 0-331,-8 0-44,-61 5 72,-9 1 1,-7 1 177,2 0 0,-3 0 1,-4 1-130,5-1 1,-3 1-1,-1 0 1,2 0 1,-9 1 0,1 0 0,-7 1 1,13-1 0,-6 1 0,-2 1 0,-1 0 0,1 0 0,2-1 14,1 1 1,3 0 0,0-1-1,-1 2 1,-3-1 14,2 0 0,-2 1 1,-2-1-1,-2 1 1,1 0-1,2 0 1,2 0 36,-10 2 0,2 0 0,1-1 0,2 1 1,0 0-16,8-2 1,0 1 0,1-1 0,2 0 0,3 0 101,-14 3 0,4-1 0,7 0-39,5 0 0,20-3-1495,50-9 1469,23-8 1,12-3-64,-3 0 0,5-2 1,3 0-102,-8 1 0,3 0 0,2-1 0,1 1 83,-8 1 0,1 1 0,1 0 0,0 0 0,1 0-8,2 0 0,1 0 0,0 0 0,1 1 0,-1 0-25,-9 2 1,0 1 0,0-1 0,0 1-1,0 0 1,0 1-229,11-2 1,1 1 0,-1 0 0,-2 0 0,-1 1-472,2 0 0,-3 0 1,-1 1-1,0 0 651,2 1 1,2 0 0,-5 0 0,-8 1 0,-5 1 0,-5 1 0,-1-1 0,1 1 0</inkml:trace>
  <inkml:trace contextRef="#ctx0" brushRef="#br0" timeOffset="115788">10528 6465 23175,'-3'-54'420,"0"-1"1,0 3-1,-1 9-927,-1 22 192,-1-2-201,2 11-61,3 4 303,4 10 393,10 16-1238,8 19 496,-1-1 362,-7-7 1,-1 2 176,1 3 0,-1-2-735,8 24 786,-2-8 0,1 2-35,-4-13 1,1-1-106,2 8 0,3 2 187,3 6 0,0 1 60,-5-11 1,-1 0-37,1-1 0,0 1-32,-1 2 0,1 1 31,5 5 1,1 0-401,-5-10 0,1 2 387,5 4 1,3 4-1,-3-7-35,-8-14 1,0 0 69,16 23 1,0 2 12,-12-13 0,-1-1 6,0 1 0,-2 1-48,-1-3 0,-3-1 100,-4-1 0,-1 0 173,2 22-76,-4-11-1,0 1-99,-2-17 0,0 1 25,2 15 1,1 0 9,1-14 0,3-1-90,3 8 1,4 0-35,2-1 0,3-2-8,9 2 1,2-3-57,-8-7 1,1-3-7,3 1 1,-2-3-83,2 2 26,-5 0 606,-15-13-440,-1 5 59,-8-4 53,-8 2 764,-3 2-862,-10 2 137,3-5-37,1-5-139,6-7 28,0-4-68,-3-3-65,-3 1-105,-7-3 162,6 3 12,-28 0-6,12 2 0,-22 1-16,11 0 16,-2 0 11,2 0-10,2-3-1,6-1 0,8-2 6,-5-5 11,8-3 0,-8-5-23,10 1 1,6 4 11,2 4 16,5 2-21,1 3-7,4 0-16,2 4-247,1 0 230,8 10 45,5 2-6,13 12 1,6 0-12,-2-4 11,24 6 3,-21-15 0,2-1 11,0 0 0,2-1 8,5-1 1,0-2 28,18-3-261,2-6 255,0-5-39,-30 2 0,-1-2-3,1-1 0,-1-1 5,1-2 1,-1 0 10,-1-1 1,0 0 37,26-16 16,-9 2 173,-5-1-184,-19 13 145,-6 0-156,-16 14 5,0 0-72,-10 8 265,2-2-237,-20 15-18,-14 8 6,-5-1-11,16-11 0,-1 0 12,-24 3-246,7-5 251,5-4 0,-2-2-262,13-4 0,0 0 253,-15 1 1,0 0-1,12-4 1,2-1-11,-29-6 7,4-6 1,14-2 11,-12-10-6,26 8 0,-2 0 14,-3-3 0,-2 0-22,0-2 0,1 0 14,-14-9 0,19 7-6,15 11 205,8 4-267,4 4 440,2 3-377,10 12-21,5 5-2,13 13 5,8 4-5,9 1 11,8-3-173,-22-18 1,1-1 172,3-1 0,1-3 8,2-2 1,3-2-1632,10-2 0,0-1 1628,-14-2 1,0-1 2,4 0 1,1-2-138,-2-5 0,-1-3 137,-7 2 1,0-1-1,12-5 1,0-1 30,14-12 17,-11 2 11,-9 2 84,-9 4 514,-7 1-469,-10 10 3297,-4 0-3342,-6 8-208,0 1-1668,-2 3 1725,-7 8 0,4-5 0,-2 5 0</inkml:trace>
  <inkml:trace contextRef="#ctx0" brushRef="#br0" timeOffset="128247">13795 7023 10232,'-58'1'1505,"0"0"1,12 0 0,7 0-405,8-1-166,27 0-198,10 0 9,21-5-207,1 1-296,20-2 1,15 0-1,-5 0-390,-14 1 0,3 1 314,-3 1 0,9-1 0,6 0 1,2-1-1,0 2 0,-4 0-664,3 0 1,-2 1 0,1 1 0,-1-1 0,0 0 512,-1 0 0,-1 0 1,0 0-1,1-1 1,3 2-21,-1-1 1,5 1-1,1 0 1,-2 0-1,-3 1 1,-7 0-562,8 0 0,-7 1 1,2 0 511,1-1 0,4 0 1,0 1-1,-5-1-73,-1 1 0,-4 0 0,0 0 78,2-1 1,0 0-1,-4 0-98,-2 0 1,-4-1 266,-1 0 0,-6 1 132,-16-1 2252,-16 1-2413,-25 4 2372,-21 2-2560,-13 2-10,7-3 0,-13 0 0,-2 0 0,8-1-685,-3 1 0,-3-1 793,11-1 1,-9 1 0,-6 0-1,-1 0 1,5 0 0,10-1 13,2 0 0,7-1 0,-6 0 8,-8 1 1,-9 1 0,-3 0 0,2-1 0,7 1 8,-1 0 1,6 0-1,-3 0-33,0 0 0,-4 1 0,1-1 0,5 1-5,3 0 1,3 0 0,3 0 8,-13 3 1,1 0-357,-5 3 1,3-1 379,18-3 1,2 0 3,-9 1 1,3-1 60,-7 0-57,13-4-497,15-1 179,12-1 362,63-2-70,-19-1 1,6-1-77,6 1 1,5-1-1,2 0 9,3-1 0,1 0 1,2 0 0,-8 0 1,1 1 0,0 0-1,1 0 34,4 0 1,1 0 0,-1 0 0,-1 1 15,5-1 1,-1 1-1,2-1 0,-8 1 1,1 0 0,1 0 0,-1 0 4,-3 0 0,0 0 0,0 1 1,0-1-11,0 0 0,-1 0 0,0 0 0,0 1-3,2-1 0,1 0 0,-2 1 0,-3-1-312,18 1 0,-6 0 270,-17 0 1,-3 0-264,-3 2 0,-5 1-82,-10 2 255,-14 4-407,-38 1 443,2-5 0,-5 0 8,-12 1 0,-3-2 273,8-1 0,-1 0 1,-2-1-206,-7 0 1,-1 0-1,1 0-27,7-1 1,1 0-1,-3 0 100,-7 1 1,-5-1-1,-1 1 1,4 0-540,-1 0 0,4 0 0,-4 0 631,0 0 0,-4 1 1,-1 0-1,1 0-82,-3 1 1,0 1 0,1 0-1,4 0-307,-1 0 1,3 0 0,0 0 306,-4 1 1,1 0-1,3-1-510,-7 2 0,11 0 387,11-2 381,-16 1-342,65-4 356,21-1-221,3-2 1,4-1 104,-2 0 0,4 1-142,15-4 1,9-1-1,1 0-28,-11 2 0,1 0 0,1 0 0,-1-1-91,0 1 1,-1 0 0,0-1 0,3 1 63,-2 1 1,1-1 0,2 0 0,-2 1 0,-4 0-10,9 0 1,-4 0 0,4-1 21,-7 2 1,5-1-1,1 0 1,-2 0-1,-3 0-19,8 0 0,-3 0 1,0 1-61,8-1 0,-1 0 1,-11 1 1805,6 0-2415,-41 8-1983,-51 8 94,-4-2 0,-9 1 1818,3-1 1,-4 0 0,0-1 723,-2 0 0,-1 0 1,4-1-1,-7 2 0,6-2 1,-14 1-1</inkml:trace>
  <inkml:trace contextRef="#ctx0" brushRef="#br0" timeOffset="128354">14076 7311 10186,'-35'9'358,"0"0"1,5 4-130,54-13 1,18-4-54,9-1 1,5-3-1594,-9 1 1,3-1-1,1-1 1149,-5 2 1,2-1 0,1 0 0,-2 1 267,16-3 0,-1 1 0,-4 1 0,7-2 0,-7 2 0,-22 4 0,0 0 0</inkml:trace>
  <inkml:trace contextRef="#ctx0" brushRef="#br0" timeOffset="144759">11876 7380 14972,'-52'26'756,"0"1"0,0 0 0,1 3-60,16-4 1,0 3 0,-1 0-936,0-1 0,0 0 0,-3 3 394,-4 2 0,-3 3 1,-1 0-1,3-2-480,-5 3 0,1-1 0,0 0 406,7-5 1,-2 0-1,1 1 1,1-1-204,-7 5 1,0 0 0,4-2-9,8-5 0,2-2 1,1 0-63,-11 9 1,4-1-416,10-8 1,4-2-1895,-7 7-6008,-2 2 8381,16-16 1,9-8 0,9-10 0</inkml:trace>
  <inkml:trace contextRef="#ctx0" brushRef="#br0" timeOffset="145039">10374 7898 19225,'46'-6'387,"-1"1"1,0 0-1,13-2 1,0 6-333,-7 11 0,1 6 0,2 0-1281,4 0 1,2 0 0,-1-1 1244,-2-1 1,0 0 0,2 0-342,-6-2 0,2 0 0,1 1 0,-5-2 324,0-1 1,-4 0 0,2 1-53,8 1 0,1 1 1,0-1-345,-3 0 0,0 0 0,-3 0 308,-8-2 1,-2-1 0,1 1-160,13 3 1,1 1-1,-10-2-3978,5 8 4187,7 3 0,-46-11 1,-10-6-1</inkml:trace>
  <inkml:trace contextRef="#ctx0" brushRef="#br0" timeOffset="150963">12970 10277 9526,'-59'11'1226,"0"0"1,3-1-1,1 1-596,4-1 0,3-1-1396,15-2 0,1-1 1035,-9 2 0,4-1 912,2 0-1209,4-1-256,16-4 296,16 0 615,27-2-495,6-1 0,4-1-99,8-2 1,3 0-96,-7 0 0,2 0 0,3-1 78,8-3 1,3 0 0,-1-1-675,-3 1 0,-1 0 0,0-1 660,0 0 0,0 0 0,1 0-15,1-1 0,1 0 0,-3 1-343,-7 2 0,-1 0 0,1 1 365,10-2 1,2 0-1,0 1 2,-5 1 0,-1-1 1,-1 1-27,-2 2 0,0-1 0,-5 1 9,0-1 1,-4 0 89,-3 1 0,-10 3 168,-20 2-420,-25 9-577,-39 12 157,9-4 0,-8 2 399,10-6 0,-5 2 0,-2 0 0,3-2 232,-1 2 0,1-2 1,-4 2-42,7-3 0,-5 0 0,-2 1 1,1 0-1,4-2-125,1 0 1,3-2 0,-1 1 0,-3 0 159,-5 1 0,-4 1 0,-1 0 0,-1 0 0,4 0 9,-6 0 0,3-1 0,0 0 0,1 1-22,3-2 0,0 0 0,1 0 0,2 0 45,-9 1 0,3-1 0,3 0 65,-4 1 1,1-1 32,11-2 1,-2-1 0,4 0-208,-1 0 1,6-1-113,-17 1 1321,56-8-766,37-11-255,0 2 1,5-3-106,-4 1 1,4-1 0,4-1-26,5-2 0,6 0 1,1-1-1,0 1-185,-2 0 0,0 0 0,0 1 0,0 0 169,1-1 1,1 0 0,0 0 0,0 1-6,-1 0 0,2 1 0,-2 0 1,-2 0-381,6 0 0,-2 0 1,3-1 378,-12 3 1,3 0 0,2-1-1,-2 1 1,-2 0 1,2 0 1,-3 1 0,-1 0-1,1 0-1,1-1 0,1 1 1,-2 0-1,-4 1-17,19-3 1,-9 2-680,-21 5 0,-4 0 816,9-2 845,-51 11-1219,-49 15 161,23-8 1,-5 1 0,0 1 638,-14 3 0,-4 2-543,16-5 0,-3 0 0,-1 1 0,2-1 121,-4 0 0,2 0 1,-5 1-75,7-2 0,-4 1 0,-1 1 0,-1-1 0,3 0-10,-5 1 1,1-1 0,0 1 0,-2 0-7,0-1 1,-2 2-1,-1-1 1,1 0-1,4-2-19,5 0 1,3-2 0,1 0 0,-2 1 10,-6 0 1,-2 1 0,2-1 0,5-1 107,-11 1 1,7-2 1179,6-1 0,6-2-1876,11-3 458,28-4 303,39-10-137,-7 4 0,4-2-176,3-1 1,4-1 0,2-1 116,6 0 0,2-1 0,1 0-314,7-2 1,2 0 0,1 1 306,-13 2 0,0 1 0,1 0 0,0-1 0,0 0 0,1 1 0,-1-1 0,1 0 0,-3 1 0,-1 0 0,1 0 0,1-1-13,9-2 0,1 0 1,0 0-1,-5 1-6,-3 0 0,-4 2 0,1 0-2,4-2 0,1 1 0,-12 3-11,-5 1-213,-70 23 170,-10 0 0,-12 3 0,-2 0-458,-1 1 0,-1-1 0,-1 2 551,8-4 0,0 1 1,-2 1-1,-1-1 29,4-2 0,-2 1 1,0-1-1,1 0 1,2-1 22,-12 3 1,4 0-1,-5 0-29,14-3 1,-3 1 0,-2 0 0,2 0 0,3 0 7,-13 3 1,4-1 0,2-1-28,9-1 0,1 0 0,5-1 349,-3 1 0,6-2-986,-11 7 2610,42-14-1495,34-8-297,27-13-143,-8 1 0,5-2-322,4-4 1,4-2 279,-5 2 0,4-1 0,0 0-8,-10 3 0,0 1 1,1-1-1,-1 0-3,1 0 0,0 1 0,1-1 0,0 0 2,5-2 1,2 0 0,-2 0 0,-3 1-235,-1 2 0,-4 0 1,0 0 195,3 0 1,0-1-1,-4 2-437,3-1 0,-6 3-1275,6-2-150,-19 10-2556,-36 12 4020,-14 10 0,7-7 0,-2 1 0</inkml:trace>
  <inkml:trace contextRef="#ctx0" brushRef="#br0" timeOffset="151130">12159 10940 9033,'-48'11'1458,"1"0"1,-8-2 261,71-31-1059,18-3-182,2 0 0,4-1-914,-4 3 1,2 0 504,13-6 0,5-2-1645,-4 6 1,4-1 0,-4 2-1778,2-1 0,-1 1 3272,-10 6 1,1 1-1,-8 3 1,-5 3 0,-13 4-1</inkml:trace>
  <inkml:trace contextRef="#ctx0" brushRef="#br0" timeOffset="155039">14959 6391 22009,'8'-49'140,"0"0"0,-1 4 0,-1 7 43,-2 11 562,-1 4 200,-2 7-739,-1 8-302,-2 6-112,-3 12 696,-6 8-2930,-9 21 3268,5-9-159,-11 18-252,7-13 281,-10 14 206,-4 5-257,9-15 0,1-1-570,7-11 0,-1 1-4,-7 13 0,0 2 14,7-12 0,2 0-30,-6 8 0,0 2-273,0 0 1,0 1 233,0-2 1,1 1 33,-4 6 1,-1-1 5,2-2 1,0-1 2,0-2 1,0-1 18,1-4 1,1-2-156,4-7 1,0 0-27,-5 8 0,0-2-278,-7 15 192,9-14 1,-1 1-194,-6 18 181,10-19 0,-1 1-14,-4 8 0,1 0 992,4-7 0,-1-2-935,2-1 0,-1-1 175,2-3 1,-1-2 373,-13 18-204,12-19 1,-1 0-105,-14 19 42,5-6 4,4-5-38,0 2 3,1 2 658,-1-2-1023,3-2-358,2-3 60,5-9 1036,1-1-1073,5-10 95,-2 2 15,-3 4-281,-8 8 234,-3 4 248,-3 4-19,3-3-80,1 0 11,8-10-16,5-6 32,7-10 792,2-3-500,2-6-57,7-9 40,4-4 92,7-8 28,3-1-28,-4 6-5,9-11 22,7-5-23,-5 5-14,-4 4 1,1-1 8,6-5 2,-5 5 1,0-1 2,13-14-146,-17 19 0,0-2 149,1-4 0,-1-2-281,-1 1 0,0 0 281,-1-1 1,1-1-12,1-6 0,1 2 8,-4 6 0,1 0 9,5-7 0,1-2-6,3-3 0,0 0 11,-6 8 1,-1 0-4,-2 4 1,-2 0 5,-2 2 1,0 0-4,0-2 1,1 0-9,1-3 0,1-2 23,5-6 0,0-1 0,-3 6 0,0 1 6,1-1 1,-1 3 0,-4 8 0,-1 0 42,19-23 47,-15 15-21,-3 3-18,-8 1 424,-9 8-192,-1 5 510,1-5-659,3-1 70,3-1 12,-1 6-17,-2 8-64,-4 10-135,-9 13-5,-4 8-2,-8 12 1,-2 6 175,2-3 0,0 1-328,-6 11 1,0 1 418,5-8 0,0-1-7,1-3 0,0-1-16,-2 1 1,-1 2 35,-9 11 0,-1-1-400,11-14 1,-1 0 388,-11 16 1,0 1-133,11-17 1,1-1-135,-7 9 1,2 1 6,5-12 1,1 1 9,-6 10 1,0 1-158,8-14 0,1 0-150,-12 17 0,-2 3 3,4-10 1,0-2 39,0 1 1,-1-1-38,1-1 1,1-2 120,4-5 1,-1 1-210,-2 4 1,-2 2 202,2-3 0,0 1 3,1-3 1,1-1-19,2-3 1,3-3 563,-4 5-740,-7 7 18,10-12-227,-9 11 718,11-13-724,-13 12 798,7-10-227,-9 10-5,13-14-6,2-1-18,12-11 4,-1-1-33,6-6 622,1-1-608,0-5-47,1 1-16,5-16-5,3 2 12,8-12 18,4-1 72,6-3-11,2-3 17,2-3-12,-6 8 0,-4 6 1,0-1-451,13-15 448,-8 10 0,1-1 2,-1 4 1,-1-1 2,1-1 1,1 0 2,1-1 0,0 0-342,1-2 1,-1 2 330,-6 6 0,0 0 11,10-14 0,-1-2 8,-6 6 1,0-1-12,9-15 1,-1 0-4,-5 8 1,-2 1-9,-1 2 1,-1 3-1,-4 6 0,1 2-144,-2 1 0,2 0 155,5-7 0,1 0-1459,-8 9 1,-1 0 1455,6-6 1,-2 2 11,3-7 325,-8 10-266,-3 1 455,-6 3-478,2-5 248,2-7-249,2-1 3379,1 1-3161,0 3 194,-3 6 5,-3 10 83,-4 4-97,-3 9 13,0 0-150,-2 4 564,-2 7-377,-1 4-125,-7 15 37,-6 11 32,-8 11-182,9-18 0,-1 0-371,-4 5 1,-1 0 228,4-6 1,-2 1-135,-13 20 1,-2 3 87,4-7 0,0 1-508,0 0 0,-1 1 418,0 4 1,1-3-49,11-15 0,0 0-17,-6 8 0,-1 2 94,1-1 0,-1-1 108,-1-1 1,0-1-140,-1 0 1,-1-2-132,0 0 1,-1 0 21,0-1 0,-1 0 5,1 1 0,-1-1 10,0-1 0,1-1 20,1-1 0,1-1-136,2-2 1,0-1-9,4-2 1,1-1 24,-14 19 243,7-5-345,5-7 206,6-3-488,4-7 876,6-7-951,1-3-66,2-8-7161,0 3 7735,2-2 1,0-3 0,2-2 0</inkml:trace>
  <inkml:trace contextRef="#ctx0" brushRef="#br0" timeOffset="160083">11988 9451 12005,'6'10'4739,"-1"-2"-2508,-4-6 674,-1-2-3039,1-4-1573,-1 0 1697,-2-1 1,2 2 0,-2 3 0</inkml:trace>
  <inkml:trace contextRef="#ctx0" brushRef="#br0" timeOffset="164686">10938 3706 23596,'-20'0'-473,"-3"20"313,0 32 20,5-1 0,3 1-1268,2 6 647,6-16 0,0 8 0,3-5-1121,4-6 1,1 0-1008,2 16 0,1-2-674,5 7 2659,2-11 1,-8-32 0,0-3 0</inkml:trace>
  <inkml:trace contextRef="#ctx0" brushRef="#br0" timeOffset="165751">10685 4342 17868,'-30'-33'1049,"0"1"0,0-1 0,-9-8 0,9 7-968,17 11-108,19 13-32,14 2 58,21 1-23,1 1-44,2 0 0,0-1-974,7 0 988,8-3 0,1-2 37,-25 4 0,-2-1-18,14-3 1,-1-3 33,-15 2 1,-3-1 6,15-14 58,-16 1-48,-13 8 134,-10 1-32,-10 9 5,-5 0-27,-6 6 967,-1 6-1074,-3 6 173,2 8-174,5 0-3396,3 15 3402,9-9 28,7 7 79,15-12-2291,6-9 2235,4-6 56,4-12 33,-3-9 2319,5-10-2212,-6-6 67,-9-3 6,-9 1 3341,-11 4-3448,-9 5-128,-3 10 128,-16 2-146,3 10-44,-11 4-17,4 13-5,7 2-23,-7 28-23,15-4 12,-1 9-185,16 11-146,14-20-246,15 14 202,2-24-393,0-14 0,5-5-778,19-5 1201,-14-5 1,2-4 260,-6-3 0,-2-5 156,0-3 1,-2-2 112,15-12 210,-21 4 1,-4-2 433,-2-8-96,1-15-127,-20 19-97,-6 9-195,-1 9 191,-1 7-522,4 5 248,0 6-192,2 5-11,1 17 16,2 3 7,-1 12 21,2 3-5,-2-8-39,0 0 17,-1-19 111,0-3 298,0-10 61,0-2-308,0-8-118,0-5 6,2-8 28,3-3 0,2-2-56,4 3-6,2 2-22,3 6-11,1 6-6,-2 2 12,9 8-18,-7 3 1,6 7 5,-6 4 12,-5-1 21,0 6 12,-5-9-16,-1 3 111,-3-10 56,-1-5-101,1-7-22,2-6-11,-1-3 67,7-16-22,-3 8-22,4-9-18,-3 12-5,0 6-56,-3 6-17,1 5-6,1 9-23,2 5-43,0 10-147,0 7-313,0 4-767,0 0-1787,1 0 246,-2-8 2868,9 7 0,-12-20 0,7 4 0</inkml:trace>
  <inkml:trace contextRef="#ctx0" brushRef="#br0" timeOffset="166167">12163 4069 24889,'19'-48'50,"-5"18"-5,-19 51-22,1 30-23,2-7-3,3-8 0,2 0 9,1 8-6,2-3 5,-2-12 6,-1-14 85,0-2 240,-1-8-45,-1-9-223,-1-9-12,-2-14 0,-4-15 0,-4-15-31,5 23 0,1-2 25,0-12 1,1-1 27,1 2 1,1 0-35,1 2 1,1 1-14,2 10 0,1 4 2,5-6-21,5 10-12,3 8-6,5 8-11,6 6 17,2 10 0,2 10-11,-5 13 0,-7 9 11,-13 6-28,-19 4-28,-22 1-269,7-23 1,-3-2-253,-5 0 0,-3-1-76,-5 1 1,1-3-1,-5 3 1,5-5-1</inkml:trace>
  <inkml:trace contextRef="#ctx0" brushRef="#br0" timeOffset="172509">8192 12661 23489,'8'-51'635,"1"0"1,-1-1 0,3-15 0,-2 12-5960,-4 30 5346,-4 14 1365,-1 12-1393,0 7 865,-2 19-848,-4 2 1,-2 6-1144,-5 16 1,-1 3 1131,1-5 0,-1-1-3,-2 4 0,1 0 668,0 2 1,2-2-683,5-21 1,1 0-60,-4 25 0,3-5-3,11-20 51,5 0 51,9-38-12,7-15 11,8-20-2,-13 15 0,1-2 1181,1-4 1,2 0-1191,0-2 0,1 1 11,0 1 1,0 1-4,0 3 1,-1 3-3,12-11 1197,9 5-1208,-16 20 21,19 4-10,-7 25-23,-8-1-11,9 31 12,-21-12-12,7 17 6,-10-12-12,-3-5 675,4-8-657,-2-14 10,10-13 7,2-15-24,9-11 24,6-6 10,4-1 0,0 2-5,-8 7 6,-10 11 5,-12 12-34,-7 13 6,-3 10 0,1 8-11,0-4-23,10 9 45,1-16-11,32 3 17,-9-23 22,16-11-11,-18-15 79,-5-7-6,-11 4 274,-8-20-101,-20 15-50,-13-14-67,-21 17-34,-15 8-28,-5 11-33,4 7-62,12 9-11,14 6-28,13 5-90,8 4-140,8 3-369,12 2-23,2-4-5181,28 5 5842,-2-13 0,-5 2 0,-9-10 0</inkml:trace>
  <inkml:trace contextRef="#ctx0" brushRef="#br0" timeOffset="172933">10004 12565 25864,'-59'-2'166,"0"0"0,3 2 0,5 7-141,19 9 1,3 4-324,2 2 1,2 2 305,3 1 1,4 2-20,-5 26 11,15-3-17,20-7 222,12-8-177,17-12-28,12-11 34,10-18-150,-28-3 1,-2-2 148,21-15 85,-17-4 0,-3-6-446,-12 6 1,-1-2 506,8-18 1,-1-3-46,-8 2 1,-3-2-9,-2-1 0,0-1 22,-3 2 0,-2 2-11,-1 7 1,-2 2 42,-2 8 0,-2 4-180,-1-11 0,-4 21 0,-3 14 341,-6 22-341,-11 31 408,5-4-408,2-3 0,1 3 0,6-8 0,1 0 0,-1 12 0,1 2-203,3 4 1,1-1-2343,1 2 0,2-1-284,3-4 1,3-1 2828,5-4 0,1-5 0,2 5 0,4-16 0</inkml:trace>
  <inkml:trace contextRef="#ctx0" brushRef="#br0" timeOffset="173275">10393 12779 20559,'2'-8'4958,"0"3"-4706,8-25 0,0-5 890,-4 9-952,5-10 1,-2 4-45,-12 22-96,-4 16-16,-4 5-34,1 11-17,5 3 6,12 2-1,12-4-10,20-8-17,14-8 16,10-13 31,-31-1 1,-1-2-3,16-10 19,-20 0 0,-3-1 54,1-10 184,2-21-140,-22 23 157,-17-7-77,-14 18-203,-15 4 0,-9 9 0,16 12 0,-1 4 0,3 6 0,2 3 0,0 4 0,4 3-195,6 2 1,5 2 194,3 25 0,20-2-354,18-4-797,-4-27 0,4-1 1151,7 0 0,0-3 0,6 4 0,-2-5 0</inkml:trace>
  <inkml:trace contextRef="#ctx0" brushRef="#br0" timeOffset="173671">11230 12732 27981,'1'-46'-487,"0"9"-2840,13 47 3327,11 5 0,-6-2 0,3-1 0</inkml:trace>
  <inkml:trace contextRef="#ctx0" brushRef="#br0" timeOffset="174439">11692 12691 27975,'10'-38'196,"0"0"0,6-23-213,-16 66 23,1 6-6,2 14 11,1 26-16,0 1-4,-3-20 1,1 0-15,-1 8-5,0-7-50,1-5 11,-1-13 89,5-1-5,7-29 67,16-29-22,2-8-412,-4 10 1,2 0 379,-6 12 1,2 2-14,7-4 0,0 4-289,16-4 275,-16 19 0,1 3 31,25 3-46,-22 5 1,1 4-3,2 6 0,-1 4-8,17 16 5,-29-3 0,-5 4-56,-5 17-72,-13 11-286,-11-8-3060,1-14 3373,3-9 629,22-29-494,7-14 222,6-6-49,14-16-106,-25 19 174,16-20-118,-26 26 3330,1-2-3464,-9 12-40,-2 7 34,0 5-16,4 7 10,2-1 23,12 8-23,1-8-11,12 0 12,3-8-6,18-16 11,1-11 11,-7-3 84,-3-21 23,-31 13-34,2-6 156,-16-3-87,-7 18-153,-11-7 0,-10 16 0,-10 6 0,8 14 0,-1 4 0,-8 2 0,6 10 0,3 5 0,7 12 0,8-9 0,2 1 0,2 12-362,13-10 0,6-1-1256,15 8-275,-3-11 0,5-4 1893,8-9 0,0-5 0,4 4 0,3-10 0</inkml:trace>
  <inkml:trace contextRef="#ctx0" brushRef="#br0" timeOffset="175022">13353 12657 25405,'30'-30'648,"0"0"0,1 0 0,13-13 1,-20 13-532,-37 25-44,-13 12-51,-3 2-5,0 8 0,-3 2-11,-14 14 5,12-7 0,1-1-5,-9 11-4,15-13 1,2 0 3,0 2 5,-5 2-5,22-18 33,13-15-6,7-10 29,11-13-6,-2-2 95,11-16-127,-5 6-24,-7 15 0,0 0 0,12-6 0,-2 10 0,-10 29 0,-5 17 0,-5 10 0,-2 4 0,6 23-205,-5-17 0,2-3 205,15 8 0,13-10 0,17-15 0,-20-15 0,2-5-507,4-5 0,2-4 507,2-3 0,0-5 0,1-5 0,-1-6 0,-12 1 0,0-5 0,-2-4 0,-2-7 0,-3-4 0,-1 1-379,-2 6 1,-3 1 0,-1-4 378,0-20 0,-3-6 0,-5 7 0,-4 18 0,-3 0 0,0-13 0,-2-5 0,-3 7 0,-4 15 0,-3 3 82,-3-15 0,-3 4-82,-10 8 0,5 14 0,5 29 0,4 32 0,4 14 0,0-3 0,2 4-195,2 2 1,0 6-1,4-2 195,2-6 0,4-2 0,2 0 0,4 0 0,2-1 0,1-2 0,5 7 0,3-1-172,0-11 0,3-1 0,-1-4-1523,1-3 0,-1-3 1051,2 4 0,-1-5-2948,12-3 3592,-24-29 0,-4-1 0,-5-3 0</inkml:trace>
  <inkml:trace contextRef="#ctx0" brushRef="#br0" timeOffset="175190">14130 12461 25657,'-43'-26'560,"0"-1"0,9 4 0,13 0-476,36-13-56,30 4-23,-12 15 1,3 1-741,7 0 1,2 1 339,5 1 0,2 2-1717,2 1 1,0 1 2111,-6 3 0,-4 1 0,13 0 0,-27 3 0</inkml:trace>
  <inkml:trace contextRef="#ctx0" brushRef="#br0" timeOffset="175604">15137 12250 23735,'50'-4'-1967,"-1"-1"1,0 1 0,2 0 0,-2 0 0,-3 1-1,1 2 1,-6 0 0,4-1 0,-49 2 0</inkml:trace>
  <inkml:trace contextRef="#ctx0" brushRef="#br0" timeOffset="175764">15439 12467 19008,'-51'17'2410,"0"0"1,4 0-1,10-5-2091,26-9 23,4 0-124,31-10-195,-3 1-228,19-5 1,6 1-1137,-7 3 0,0 2 75,9-4 1,0 2 1265,-1 4 0,-6 1 0,-7 0 0,-1 2 0</inkml:trace>
  <inkml:trace contextRef="#ctx0" brushRef="#br0" timeOffset="176237">16947 12202 16356,'-5'-52'616,"1"-1"0,0 0 0,0 1 0,-1-8 0,0 4 335,-1 3 1,-1-1-1,-1 12-626,-3 12 1118,1 9-1443,2 25 871,4 29-871,3-3 0,0 5-12,0 12 1,0 5 544,2-10 1,0 2 0,1-1-557,0 11 1,0 4-156,1-1 1,0 6 0,0-5-262,-1-14 0,0-3 1,0 1-110,0 8 1,1 0 0,-1 0 478,-1 1 0,0-1 0,-1-9 0,1 8 0,-1-15 1,0 0-1</inkml:trace>
  <inkml:trace contextRef="#ctx0" brushRef="#br0" timeOffset="176772">16761 12507 20505,'-30'-40'1095,"0"0"0,1 0 0,-3-8 0,3 9-938,-6 15-110,34 20-47,23 4-23,6 0-56,15 1 1,5 0-171,-6 0 0,4-1 85,5-2 0,8-2 1,1 0-1,-7 0-634,6 0 0,-2-1 781,0-1 0,3-1 1,-7-2-7,-12-1 1,-6-1 44,15-10 179,2-4 180,-42 8-235,-15 10 595,-31 9-527,11 4 57,-7 3 1,-2 3-99,-3 9 1528,-12 9-1667,28-2 119,16-1-148,18-3 1,13-4-1,18-5 7,8-10 21,3-11-10,-14-2 66,0-14 180,-11-10-39,-5-5-18,-8-8-16,-17 7-112,-6 10 51,-12-3 122,-33 8-184,12 9-56,-24 13-17,36 13 0,-1 20-78,14 17-135,15-9 0,3 1-117,3 21-847,14-18 1,7-5-2896,14-9-844,1-10 1,2-4-746,8-3 5661,-18-10 0,-5-3 0,-14 0 0,-5-2 0</inkml:trace>
  <inkml:trace contextRef="#ctx0" brushRef="#br0" timeOffset="177271">17853 12374 21560,'30'-49'1277,"0"0"1,-3 5-1,-8 7-902,-14 15 325,-7 6-565,-2 13 124,-6 9-203,-5 16 48,-4 15-104,-1 12 5,2 6-5,7-12-16,5 15 49,12-26 8,2 6-18,17-21 106,-2-17-129,4-4 6,4-19 139,0-19 1,0-6-51,-14 16 0,-2 0 96,6-22 10,-3 6-44,-3 11-107,-1 11-16,0 14-40,0 13 6,-1 9 12,7 24-1,-8-4-11,3 15-6,-9-10 6,-4-9-28,-1-2 45,1-18 5,4-6 18,4-17 10,7-13 45,6-4 13,6 0-108,3 4 0,2 9 0,1 9 0,2 9 0,1 13 0,3 9 0,-9 3 0,10 19 0,-20-10-315,4 15-1147,-14-11-7612,-7-5 9074,-2-7 0,-3-10 0,0-7 0</inkml:trace>
  <inkml:trace contextRef="#ctx0" brushRef="#br0" timeOffset="180009">19089 12412 25573,'-4'-44'526,"0"0"0,0 5 1,2 9-477,2 23-10,3 18-12,4 20-12,2 29-10,-4-19 0,-2 2-314,1-6 1,-3 1 225,-6 25 1,-2-1-39,2-28 0,0-1-93,-5 17 0,-3 4-1227,0-12 1,-1 1 0,1-3-410,2-2 1,1 0-676,-8 21 1,4-5-1644,15-22 2963,8-21 22,19-24 1333,13-30 210,-20 15 1,-1-2 127,1-1 0,-3-3 637,-1-16 0,-5-2 39,-5 12 0,-1 0-271,2-17 1,-2-1 312,-5 11 0,-2 0 134,-5-8 1,-2 0-757,1 8 1,-2 1-152,-3-8 0,-1 0 25,3 3 1,1 1-591,2 10 0,3 2 310,3-3 1,5 3 52,16-8-143,6 18 96,19 6-6,15 20-478,-27 8 0,0 3 321,0 1 1,-1 5-9,7 24 0,-6 7-23,-12-9 1,-4 0-6,8 9 0,-6 1 0,-17 6 0,-9-4 9,-13-2-49,-18-1 1,-10-5-238,12-21 0,-2-5-2280,-18 8 1,-1-3 2570,17-10 0,4-3 0,-9 0 0,22-5 0</inkml:trace>
  <inkml:trace contextRef="#ctx0" brushRef="#br0" timeOffset="180361">19921 12412 32534,'3'-6'-298,"-1"2"-974,-2 4 733,0 0-11,26-46-1159,-26 40-299,19-34 1927,-36 59 0,10-12 0,-3 4 1</inkml:trace>
  <inkml:trace contextRef="#ctx0" brushRef="#br0" timeOffset="181143">20232 12242 23136,'1'-7'3602,"-1"1"-3381,10-22 0,2-4 20,-5 15-211,5-19 1,-1 11-19,-10 31 27,0 12-6,-1 15 7,-5 13 16,-2 6-45,-4-9-6,3-11 1,0-1 5,-2 8-5,-2 11-17,6-26 27,4-11 24,4-13-7,8-12 23,8-14 62,11-14-6,6-12-51,-16 24 1,1-2 83,7-8 1,-1 2-56,10-14-82,-15 23 1,-1 4 13,-3 9-11,-2 7-11,0 15 6,1 10-23,2 15-39,0 11-106,-1 4-236,4 2-3806,5-4 2978,12-5-130,10-10 98,5-13 654,-1-13 447,-6-14 212,-7-8 169,-7-11 168,-6-2 191,-6-2 3443,-8 5-3314,-7 7 28,-5 8-488,-8 7-49,-7 8-41,-6 5-72,-2 7-68,5 2-11,6 2-5,10-3 11,11-2 11,12-5-12,3-4 34,25-13 1,5-8 50,-3-13-268,-3 11 0,-4-3 358,-17-21 89,-20 14 5,-2-6-55,-12 5-28,-7 6-46,-12 5-116,2 8 472,-20 8-484,12 11-3425,-13 9 3391,19 3-22,2 15-22,14-3-281,13 23-469,15-8-256,1-20 0,4-2-2250,5-5 0,1-4 3306,28 8 0,-18-10 0,-16-10 0</inkml:trace>
  <inkml:trace contextRef="#ctx0" brushRef="#br0" timeOffset="181701">21708 12311 15462,'3'-5'8727,"-1"0"-7422,-2 5 454,0 0-1614,13-60-77,-21 49-24,2-36-21,-29 69-12,-6 11 11,-2 6-16,4 0-17,5 0 16,3-2 63,15-17 21,6-7-5,20-22 51,8-7 44,13-8-6,6 0-72,3 4-45,-2 8-17,-5 10-22,-4 11-17,-2 9-11,2 10 22,2 3 0,4 0-16,5-4 5,7-7-3,-9-17 0,2-4 14,22-11-5,-20-2 0,-2-4-184,-11-3 0,-3-4 192,1-5 0,-1-3-513,-1-8 0,-1-3 522,-1-9 0,-2-3-23,-7 14 0,-1-2 0,-2 0 0,-1-1 0,-1-1 0,-2 1 0,-1 2 0,-2 0 0,-3 2 0,-2-13 0,-4 4 0,-3 10 0,-3 5-215,-16-12 215,-4 22 0,-6 27 0,10 9 0,-13 34 0,25-16 0,1 3-357,-4 12 1,0 4 356,2 6 0,4 3 0,4-10 0,1 2 0,4 0 0,4-2 0,4-1 0,1 0-94,2-2 0,2 0 1,4-3-781,14 11 1,7-8-827,2-15 1,3-7 1699,-2-5 0,-3-3 0,14-1 0,-22-10 0</inkml:trace>
  <inkml:trace contextRef="#ctx0" brushRef="#br0" timeOffset="181884">22084 12079 23685,'-7'-5'2319,"1"1"-1843,6 4-56,0 0-420,-17-43-123,40 31-734,-1-32-3154,40 44 3163,-9 0 0,-21 1 0,-17 0 0</inkml:trace>
  <inkml:trace contextRef="#ctx0" brushRef="#br0" timeOffset="184029">13688 9119 18952,'1'3'538,"0"0"-1905,-1-3-2722,0 2 4089,0 0 0,0 1 0,-1-1 0</inkml:trace>
  <inkml:trace contextRef="#ctx0" brushRef="#br0" timeOffset="184483">15253 5888 19871,'-16'21'560,"4"-4"-499,10-11-139,0-1-863,0 4-5735,0 3 6676,-1 2 0,1-5 0,0-3 0</inkml:trace>
  <inkml:trace contextRef="#ctx0" brushRef="#br0" timeOffset="184897">13876 8849 16706,'-2'7'3450,"0"-1"-2946,2-6-101,0 0-403,-6 1-453,8-5-1323,-2-6 1776,13-13 0,-6 10 0,3-3 0</inkml:trace>
  <inkml:trace contextRef="#ctx0" brushRef="#br0" timeOffset="185212">15310 6305 20392,'-12'-27'-572,"0"11"-1148,-1 32-4676,-2 8 6396,1 1 0,5-8 0,3-6 0</inkml:trace>
  <inkml:trace contextRef="#ctx0" brushRef="#br0" timeOffset="185496">13856 8895 21265,'11'-17'-941,"5"-4"0,-4 10 0,1-1 0</inkml:trace>
  <inkml:trace contextRef="#ctx0" brushRef="#br0" timeOffset="185780">15100 6785 23478,'6'-38'92,"0"0"1,3-23-653,-15 69-841,0 5-2800,1 14 4201,0 11 0,4-16 0,-1 2 0</inkml:trace>
  <inkml:trace contextRef="#ctx0" brushRef="#br0" timeOffset="186022">14007 8489 23366,'-6'7'-381,"7"-8"-3383,17-30 3764,1 2 0,-7 10 0,-3 7 0</inkml:trace>
  <inkml:trace contextRef="#ctx0" brushRef="#br0" timeOffset="186264">15235 6721 21825,'-1'-2'1922,"0"-1"-1738,1 3-990,-23-14-9025,16 18 9479,-17-13 1,22 17 0,1-5 0</inkml:trace>
  <inkml:trace contextRef="#ctx0" brushRef="#br0" timeOffset="192045">10259 5833 26219,'-10'-16'-3105,"1"4"1941,7 10 325,0 1 1467,1 0-397,0 1 309,-1 0-423,-1 0-1640,0 2 1832,-1 2 0,1-1 0,2 0 0</inkml:trace>
  <inkml:trace contextRef="#ctx0" brushRef="#br0" timeOffset="193047">10505 5159 13892,'-54'8'586,"1"1"0,2 0 0,3 2-290,16 1 1,1 1 136,-9 6 0,1 1 682,-16 9-408,15-7 1,1 0 183,-13 10-456,20-12 1,0 2 354,-2 5 0,0 2-174,2 3 1,1 3-351,1 1 0,2 1-393,2 2 1,2 2-55,4 4 1,2 0-191,5-15 1,4 3 397,4 9 1,3 6-1,3-6-490,6 8 413,5 5 0,7 0-177,5-25 1,2-4-181,-5-2 0,3-1 470,25 9 1,4-5 42,-13-14 1,2-2 39,6 1 0,6-1 1,-1-1 145,8-3 0,1-2-47,-15-4 1,2-1 0,-3-3 212,8-3 1,-2-6 40,-8-6 1,-1-5 0,-2-1-384,4-6 1,-3-4 171,-7 2 1,-1-2-1,-4-1-50,-2-10 0,-4-2-233,-1-2 0,-1-1-35,-5 9 0,-1-2 0,-2 3-117,1-2 0,-1 0-45,3-14 0,-3 2-125,-8 21 1,-3 1 78,2-6 1,-3-1-75,-7-1 1,-4 1-393,-15-19 144,-8 8 113,-16 17 377,0 13 165,16 9 0,-2 1 124,-2 2 0,-3 3 32,-12-1 0,-4 4 113,-3 5 1,-2 3 111,0-1 0,-1 4 134,3 3 0,4 4-6,11-1 1,2 3-116,-5 5 1,1 2-142,7-2 1,3 0-76,2-1 1,1 0-268,2 2 1,3 0 155,-18 20-169,10-6 1,1 2-68,11-12 0,1 1-111,-7 13 0,4 3-126,12-15 0,3 0-54,-1 9 1,3 0-34,3 0 1,3-1-56,6 0 1,4 0-101,11 6 0,6-2 25,1-6 0,4-3 154,12 6 0,1-5 123,-11-13 0,1-2 154,9 1 1,3-2 167,6-3 0,0-2-288,-10-2 1,3-1 451,6-3 0,5-2 1,-4-3 328,-1-4 1,0-4-173,4-2 1,5-2-1,-2-5 4,-10-4 1,-2-3 0,-1-2-342,0-2 0,-1-3 1,-2-2 161,-5-3 1,-2-3 0,-3-2-122,-6 1 0,-4-1 0,-1 1-81,4-9 0,-2-2-42,-5 1 1,-2-4 0,-5-1-179,-7 1 0,-6-2 0,-1 1-54,-3 0 1,-1 0-1,-3 2-140,0 4 0,-3 3 1,-5 6-316,-18 4 1,-6 10-217,9 14 1,-3 4 934,-20 1 1,2 2 0,-7 1 0,-1 6 0</inkml:trace>
  <inkml:trace contextRef="#ctx0" brushRef="#br0" timeOffset="194622">10292 6218 11806,'0'-3'-210,"0"1"-2048,0 2 2282,-5 18 1,4-13 0,-4 13-1</inkml:trace>
  <inkml:trace contextRef="#ctx0" brushRef="#br0" timeOffset="195339">12347 8558 20031,'3'4'-790,"0"0"5094,-3-4-2279,0 4-1870,0-3-600,0 3-345,0-3-1190,1 3-754,1 0 2714,3 6 0,-3-6 0,1 1 0</inkml:trace>
  <inkml:trace contextRef="#ctx0" brushRef="#br0" timeOffset="195896">10339 6222 14721,'-4'-4'-3859,"1"0"3516,3 4 0,0 0 0</inkml:trace>
  <inkml:trace contextRef="#ctx0" brushRef="#br0" timeOffset="197088">7994 14255 19810,'6'-53'1185,"0"0"1,-1 9 0,-1 7-1080,3 5 59,-2 30-31,-1 26-39,2 29-64,-4-15 0,-1 6-831,-2 0 0,-1 5 0,-2 0 747,0-2 1,-1 0 0,-1 1-25,0 0 1,0 1-1,-2-1-635,-1 1 0,0-1 1,0-1-1118,0 10 0,0 0 1544,3-7 1,1 1 0,1-5-1,-1-4 1,2-5 0,2-4-1,1-1 1</inkml:trace>
  <inkml:trace contextRef="#ctx0" brushRef="#br0" timeOffset="198654">7769 14989 17317,'-44'-43'1659,"-1"0"1,6 5 0,8 5-1352,17 10-124,13 6-217,45-11-366,-11 11 390,0 3 1,3 1-9,-1 3 1,1 1-325,5-1 1,2 0 328,12-2 1,2-1 3,-3 1 0,2-1-4,6-2 1,-2-2 22,-11 2 1,-3 0-12,-3 1 0,-3 0 2,-7 0 1,-5 1 94,7-5 9,-3 0 40,-19 11-141,-14 8 18,-9 5 38,-12 10 328,-5 5-305,-10 11 718,12-5-813,7 0 17,16-14-12,10-1 6,18-7 34,24-13-6,10-8-258,-19-5 0,-1-3 269,7-7 67,-15 1 1,-5-3 44,-9-5-61,2-8 95,-27 3-118,-11 21-50,-7-1 11,-16 14 11,0 11-28,10 5 0,-1 4 23,-18 14-34,24-4 0,3 1-11,2 12-40,8 15-55,12 7 50,2-10-31,3-13 0,4-2-232,21 15 706,-3-10-539,-1-16 1,3-4-173,21-7 178,-15-8 0,3-4 0,11-8 1,2-7 145,-1-4 0,-1-3 61,-1-2 1,-4-3 32,-5-2 1,-7-1 330,-2-10 415,-12-3-577,-16 26-201,-2 6-96,-2 12 12,2 10 44,0 10 249,0 14-265,1 11 0,0-4-1,-1 11 1,-3-10-6,-4 17 0,2-20 0,0-6 22,3-22 62,3-7 0,6-11-45,3-7-5,3-5 111,3-9 1,2-2-17,3-4-101,-5 7 0,1 1 34,9-5-46,-7 20-21,6-2 5,-5 17 0,-3 5 11,4 21-11,-8 1 0,5 13-3409,-7 3 3409,-5-16 6,0 4-1,-3-22 18,1-1 241,0-7-175,0-8 96,10-18-107,-5 4 225,16-35-135,-7 15 3308,3-8-3308,7-1-95,-9 22-23,7-6-50,-10 21 11,-2 6-11,2 15 0,3 4-33,7 14-91,-1 4-234,1 6-533,-4 4-5508,-2 15-631,1-4-722,1-7 5971,-3-20 1781,13-23 0,-13-9 7752,24-19-2829,-20 1-1803,9-11 2171,-14 7-4070,-5 6-493,-5 7-436,-4 8-236,-1 4-6,-2 9 40,-1 9-18,-3 16-4,-1 16-46,-2-3-4,4-6 1,-1 8 0,0-2-50,2 7 0,-1 1-312,1-3 0,-1 3 0,1-3 337,1 7 1,0-6 11,1 3-1,0-16 35,0-33-29,1-10 6,2-29 16,-2-8-8,1 6 1,-1-2-885,0-23 887,1 1 0,1-3-3,1 14 0,0-1-50,1 2 1,-1-4 0,1 3 52,1 0 0,0 1 20,1 5 1,0-2-1,1 4 0,1 2 0,2 2-159,3-2 1,4-2 0,-1 6 113,1 6 0,1 4-9,8-1 0,1 5 6,13 9-11,2 16 11,0 18 0,-3 18-9,-22-12 1,-4 3 313,-3 3 0,-5 1-311,-6 2 0,-6 0 6,-7 1 0,-3-2 11,-1-7 1,-3-2 325,-18 10 0,-3-3-337,10-13 0,0-2-9,-14 7 1,0-3-82,10-10 1,2-5-1015,-24-1-6633,17-17 7737,17-5 0,14 1 0,7 5 0</inkml:trace>
  <inkml:trace contextRef="#ctx0" brushRef="#br0" timeOffset="198880">10637 14539 23360,'-3'0'2678,"0"0"-2169,3 0-498,-63-6-324,48 4-909,-47-4-2021,71 4 3243,12 3 0,-7-1 0,3 1 0</inkml:trace>
  <inkml:trace contextRef="#ctx0" brushRef="#br0" timeOffset="200197">10837 14436 21394,'1'-6'3988,"0"1"-2856,-1 5-1121,37-53 67,-27 66-61,27-48 8,-36 62 0,-7 14-2,-2 6-1708,-1-5 0,-1-1 1691,-2 7-150,-4 13 150,11-33 0,0-2 83,10-21-10,9-18 5,11-18 33,9-18 1387,-14 19 0,0-1-1434,2-3 0,0-1-14,0 0 0,1 0-11,1 4 0,0 1-6,-1 5 0,0 2 189,21-11-211,-6 14-17,-5 11 0,-4 11 0,-5 13-17,-3 15 485,-7 14-457,-6 11-28,-10 4 28,-4-2-28,-2-5 17,2-10 12,9-11-24,1-13 35,18-10-34,6-17 22,20-10-3,-19 4 1,0-2-18,2-2 1,-1-2-185,1-2 1,-2 0 200,-2 0 1,-2-1-1,-2 0 1,-1 0 35,15-19 35,-6-2 106,-11 9-85,-9 6-16,-11 9-78,-3 10 61,-15 3 357,-1 7-390,-14 7-6,-2 12-39,-3 13 5,2 10-11,4 8 12,11 3 10,8-2-16,13-5-6,20-4 12,-2-17-46,25-4-50,0-16-67,19-7 14,-11-8 0,1-5 112,-12 3 0,0-3-1100,-2-3 0,2-3 1,-4 0 1143,-1-3 1,-3 0 0,-2 1 0,0-1-58,-4 1 1,-1 1 99,9-12 45,3-7 27,-7 3-16,-14 16-62,-6 6-44,-7 14 3346,-3 6-3302,-4 17 149,0-3-155,-15 39-22,5-25-17,-2 0 1,-2 1 11,-13 10-159,10-15 1,0-1 157,-1-2 1,0-1 0,-23 17 16,17-18 34,4-8-33,18-19-1,-1-7 0,5-22-22,4-5 6,8-14 304,2 16-282,9-4 12,-1 17-35,4-2-5,3 12-22,-3 10 16,12 23 12,-14-1-6,-2 13 0,-3 3 0,-2-3 8,1 6 1,1 0-9,-2-11-23,24 18-5,0-21-5,18-2-285,-8-9 312,-2-15 1,0-6 5,-2-4 3,2-5 0,-1-5 13,1-19 12,-14 2 0,-2-6-17,-6 5 1,-4-6-3,-4-6 0,-1-6 1,-4 5-356,-3 9 1,-2 0 361,-3 0 1,0-3 0,-4 7 84,-7-11 17,-4 0-84,-5 18-34,4 20 0,0 11 279,-1 23-279,-3 17 0,5-9 0,0 4-153,-2 16 0,3 3 153,3-2 0,1 0 0,1 0 0,2 0-335,5 2 1,2-2 294,1-9 0,1 0-358,5 19 1,2 0-180,-3-14 1,-1-2-102,3 2 0,-2-4 6,2-2-2974,6-14-6185,12-21 8481,-8-2 1,3-5-1,-21 1 1</inkml:trace>
  <inkml:trace contextRef="#ctx0" brushRef="#br0" timeOffset="200379">12937 14340 21626,'-37'-21'903,"1"-1"0,-1 1 0,-9-8 1,11 3-779,23 8-63,28-1-12,37 2-56,-21 9 1,4-1-106,21-1 0,8 1 111,-10 3 0,3 1 0,-6 0 0,-8 1 0,-2 0 0,6 0 0,1 1 0</inkml:trace>
  <inkml:trace contextRef="#ctx0" brushRef="#br0" timeOffset="200863">13771 14158 23556,'47'-7'-1646,"0"-1"1,4 2 0,3 0 0,-1 1 1262,-9 2 1,-2 2 0,-1-1 0,19-2 0,-4 0 0,-17 3 0,0 0 0</inkml:trace>
  <inkml:trace contextRef="#ctx0" brushRef="#br0" timeOffset="201058">14086 14448 24770,'-44'10'1234,"0"-1"1,0 1 0,8-6-1137,25-7-98,7-4 16,27-2 1,15 0-169,8 0 0,6 2-699,-1 0 0,5 1 0,-2 1-1483,8 0 1,-1 1 2333,-14 3 0,0 0 0,-11 1 0,-12 0 0,-5 0 0</inkml:trace>
  <inkml:trace contextRef="#ctx0" brushRef="#br0" timeOffset="204013">15694 13942 23809,'-2'-43'408,"0"-1"1,1 3 0,-1 18-358,-3 36 33,-3 19 0,-6 21-28,5-19 0,-2 3-6,-5 14 1,0-1-533,4-14 1,1-1 492,-3 6 1,-1 1 13,2-5 0,0-2-8,-5 19 117,6-19 0,1-2 23,2-3 186,6-19-58,10-20-77,6-17 16,13-18-140,-9 17 0,0-2 137,4-1 1,0-1-186,2 0 1,1 1-15,14-16-2,-10 19 0,1 2-20,6 0 0,12-3-6,-20 24-5,-6 15 16,-8 4-10,4 34 5,-7-7 5,-4-11 1,1 1 400,2 18-412,1-6 1,5-9-1,6-12-11,28-20 28,-5-15 3,-11 0 0,2-5-20,9-10 1,-1-2 8,-10 7 0,0 1-3,9-7 0,-2 1-6,5 0 12,-23 13-12,-7 15 6,-22 14 17,-3 13-45,-4 8 34,8 22-6,6-26 0,17 12-6,0-36 6,43-5-6,-29-7 20,5-2 0,-1-4 20,-1-11-28,4-9 50,-13-3 16,-11-4 12,-12-1 6,-14 0 11,-10 3 11,-10 5 11,-16 6-67,-4 13-56,2 12 0,6 13-34,15 8-61,8 6 11,9-5-644,14 14-1115,31-6 846,-3-1-397,21-7 1394,-12-16 0,-3-3 0,-7 1 0,28 0 0</inkml:trace>
  <inkml:trace contextRef="#ctx0" brushRef="#br0" timeOffset="204775">17219 14095 25679,'-29'-28'155,"0"1"0,-2 6 0,-2 10-119,-7 23 1,0 12-445,2-3 1,2 3 401,5-1 0,2 2 9,6-1 0,4 0 292,-5 18-290,25-7 146,8-15-134,28-7-17,8-15-6,3-4 14,6-10 1,2-6-1611,-20 5 0,-1-2 1618,15-5 1,0-3 50,-11 1 1,-4-2 40,-6 4 0,-1-3 21,6-7 0,-1-3-3,-4 0 0,-2-3 50,-1-7 1,-3 2-107,-8 14 0,-3 1 67,2-5 0,-4 4 81,-5 8-72,-1 4-112,-5 12-34,-7 12 39,-27 36-34,3 6 1595,7-8 1,1 4-1679,5 15 0,5 1-37,5-19 0,3-1 28,0 10 0,4-4-137,10-7-946,27-8 649,5-15 417,-7-5 1,2-6 97,5-12 1,-1-5 27,15-6 28,-18-1 1,-4-2 677,3-8-504,5-6 185,-6 5-163,-14 14-162,-5 6 118,-17 15-18,-11 9-83,-9 12-34,-7 10-44,1 3-18,9-1 7,8-6-7,16-6 1,11-9-17,31-9-1,-9-9 9,2-7 1,0-4 7,-4-4 3,-3-1 1,-1-4-3,2-15 55,6-12 113,-11-1 235,-12 0-292,-11 21-27,-10 4 29,-23 17-119,-15 11 0,-14 9 0,24 1 0,1 2-253,-13 14 253,18-8 0,2 1 0,-12 18 0,14-10 0,2 1 0,-4 23-426,9 7-325,18-23-7174,15 7 7098,1-19 0,-6-7 0,-7-13 0</inkml:trace>
  <inkml:trace contextRef="#ctx0" brushRef="#br0" timeOffset="217628">13609 7218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9:23:40.0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2660 3305 8957,'1'-46'1324,"0"0"1,0 0 0,0-15 0,0 9 2108,-1 17-3075,0 16 1180,0 11-1396,0 35 1,-2 18-112,-1-13 0,-1 3-20,1 9 0,-2 5 0,0-1-64,-4 14 0,-1-2-14,2-11 1,-1 1-784,1-2 0,1 4 1,0-4-2879,3-1 1,0-2 3727,0 14 0,0-4 0,4-7 0,2-26 0</inkml:trace>
  <inkml:trace contextRef="#ctx0" brushRef="#br0" timeOffset="766">2684 3041 16762,'-6'-5'3702,"2"1"-3567,4 4-23,62-41-96,-28 34 1,3 2-522,6-9 1,5-3 0,0 4 504,-2 8 0,1 5 0,0-1-404,4-2 1,0 0-1,1 0 361,3-1 0,0-1 0,2 1-668,2-2 1,2 0-1,0 0 636,-13 0 1,0 0 0,0 0 0,1-1 43,1 0 0,2 0 1,-1 0-1,1-1 31,1 0 0,0 1 0,1-1 0,-1 0-10,2 0 0,0 1 1,-1-1-1,1 1 7,-1 1 0,0 0 0,0 0 1,-1 0 11,-3 1 1,-1 1 0,0-1 0,-2 1-302,9 0 0,-1 0 0,-3 1 362,13-2 0,-5 2 238,-14 1 1,-3 0-91,20 0 1076,-20 1-1109,-11 3 1958,-14 0-1466,2 9 1299,-8-3-1270,20 22 5,-10-7-391,6 14-147,-16-13 365,-7 11-297,-8-14-101,0 8-96,0-15 63,1 1-23,2-8-6,1 4 180,-1 6-85,-2-1-43,-4 10-91,-1-7 39,-5 18-72,6-14-28,-1 26 33,20 7-331,-5-23 1,1 2 316,5 9 1,3 2-4,-2-1 1,0-1 5,-4-8 0,0 1-9,1 18 1,-5 1-4,-8-19 1,-2 0 8,2 7 1,-6 0-7,-19 1 1,-7-6 2,5-13 1,-3-3-4,-16 12 1,-3-4-512,1-10 1,-2-4 505,-5-2 0,-4-2 1,17-7 0,-2-1 0,-1 0-520,-3-1 0,-2-1 1,0-1 518,-3-1 1,0 0 0,-1 0 18,-2-1 1,0 0 0,-1-1-12,-2-1 1,0 1-1,-1-1 4,14 0 1,-1 0 0,0-1 0,0 1-339,-3-1 1,0-1 0,-1 1 0,1-1 343,-2 0 0,-1-1 0,0 0 0,1 0-10,-1 0 1,0 0-1,1 0 1,0-1-42,2 1 1,0 0 0,0-1 0,1 1-357,-11-1 0,1 0 0,1 1 403,3 1 0,1 1 0,6 0 0,5 1 0,5 0 0,-22 1 0</inkml:trace>
  <inkml:trace contextRef="#ctx0" brushRef="#br0" timeOffset="1283">3263 3430 22419,'-1'-49'810,"0"1"0,1 5 1,0 10-402,-3 23-348,3 8-38,-1 10 16,0 14-5,0 19-23,-2 19-101,-1-13 0,-1 3-282,2-4 0,-1-1-255,0 1 1,0-2-1049,1-3 1,3-3 1674,9 17 0,-7-15 0,8-12 0</inkml:trace>
  <inkml:trace contextRef="#ctx0" brushRef="#br0" timeOffset="1516">3608 3324 21091,'1'-55'1370,"-1"0"1,0 6 0,1 8-1180,-1 15-85,0 11-72,0 14 44,2 22-16,4 12-32,-1-2 1,0 4-9,1 5 1,0 4-221,-3-4 0,0 3 0,-2 1 102,-1 3 1,-2 1 0,1 0-709,-1-1 0,1 1 1,-2-2-4113,-1 17 1,0-6 3999,0 3 1,4-26-1,0-25 1</inkml:trace>
  <inkml:trace contextRef="#ctx0" brushRef="#br0" timeOffset="2117">4278 3379 15156,'-1'-4'6497,"0"1"-4241,1 3-2015,3-14 419,-3 35-559,3-13 283,-3 51-317,-3-24 1,0 0-46,-1 22-3,0-20 1,-1-1 711,-1 6-686,1-5-11,2-11 173,3-17 331,3-11-359,6-10-78,10-15-6,10-17-37,-6 7 1,0-1-17,0 5 0,-1 1-17,-1-1 1,1 2 60,6 1 1,0 5-53,10 5-17,15 1-34,-19 34-5,-11 6-135,1 32-308,-12-7-112,2 12-3226,-9 5 2955,-2-22 0,-1-6 0,-1-17 0</inkml:trace>
  <inkml:trace contextRef="#ctx0" brushRef="#br0" timeOffset="3083">6923 2973 23097,'5'22'510,"-3"20"-477,-4 2 1,-1 6-1170,-1 1 0,0 2 1130,0 3 1,1-1-37,0 0 0,1-1-388,4 5 0,1-4 273,-1-18 1,3-3-82,3 4 0,3-6-2148,8-13 1714,10-8 0,-13-8 1,-1-7-1</inkml:trace>
  <inkml:trace contextRef="#ctx0" brushRef="#br0" timeOffset="3636">6953 3109 12326,'-6'-8'5517,"0"2"-5010,-15-23 0,1-5-120,16 11-247,-10-14 0,9 3 145,53 22-173,-7 8 0,6 1-975,-7 1 0,3 1 0,2 0 904,9 1 0,2-1 0,2 1-22,-9 0 1,1 0 0,2 0-1,2-1-15,1 1 1,2 0-1,3-1 1,0 0 0,1 0-11,-7-1 0,0 0 1,1 0-1,1 0 1,-1-1-1,1 0-318,1 0 1,1 0 0,0-1 0,-1 1 0,-1-1 0,-1 0 314,1-1 0,-2 1 0,-1-1 0,1-1 0,0 0-37,8-2 0,1-2 0,0 0 0,-2 0 0,-3 0 28,-3 1 0,-5-1 0,1 1 0,4-2 8,-1 1 1,4 0 0,3-2-1,0 1 1,-2 0 0,-4 0 4,6-1 1,-4 1 0,-2 0 0,1 1 5,-4 0 0,0 0 1,-1 0-1,1 1 12,0 1 0,0-1 1,-1 2-1,-3 0 121,-3 2 1,-4 1-1,1 0-287,2-2 0,1 0 0,-6 2 175,1 0 1,-12 4 1418,-24 2-1172,1 10-196,-2 0 2936,4 20-2852,1 20-101,0-7 19,1-4 1,0 2-23,0-7 1,0-1-35,1 0 1,0 5-1029,-1 11 1,1 7 0,-3-3 1013,-2 1 1,-2 1-8,-1 4 0,-2 5 1,-3-6 56,-3-8 0,-4-4-61,-10 9 1,-6-4-1,0-15 1,-4-3-3,0-3 1,-5 1-1,0-3-439,-13 5 0,-4-4 449,9-8 0,-3-2 0,2-3 0,-4-1 1,-3-4 16,6-5 1,-7-1 0,0-2 0,5 0-1,-10 0 1,-2-1-393,3-2 1,-7 0 0,-2 0 0,4-2 413,-2-1 0,3-2 1,-5-1 13,8 1 0,-6 0 0,-2-1 0,2 1 0,4-1-32,5 0 1,3 0 0,0 0 0,-5 0-2,3 0 0,-4-1 1,-3 1-1,1-1 1,1 1-1,5 0 62,-5-1 0,4 1 1,2 0-1,-4 1-483,1-1 0,-3 1 0,0 0 1,1 0-1,3 1 349,1-1 1,0 1 0,4-1 0,4 2 0,-15 0-1,10 1 1,-1 0 0</inkml:trace>
  <inkml:trace contextRef="#ctx0" brushRef="#br0" timeOffset="4452">7595 3287 16577,'3'-6'3764,"-1"2"-3417,-2 4 90,2 6 392,-5 3-543,1 0 224,-7 4 207,-5-8-258,0 0-106,-5-6 106,1-12-190,3-8-40,2-17-184,8 6-39,10-4-29,6 14 12,3 8 5,9 4-10,9 10-7,5 10 6,0 3-22,11 29 17,-24-3 22,5 9-14,-28-15 0,-7 0 14,-8 2 0,-14 5 0,-6 0-106,9-18 0,-2-2 114,-6 6 1,0-1 41,-20 8 169,19-17 50,5-4-23,11-13-134,13-7-78,6-7 200,5 1-257,20-1 1,6 2-17,17 2-339,-3 1 0,2 2 297,-11 7 0,-1 4-112,2 0 0,0 2-233,3 2 0,0 1 36,-10-2 1,2 1-2588,18 3 0,-1 0 2977,6-2 0,-23-2 0,-3-1 0,-8-3 0</inkml:trace>
  <inkml:trace contextRef="#ctx0" brushRef="#br0" timeOffset="4675">8569 3218 21077,'6'-43'925,"1"0"1,0 1-1,1-11 1,-1 8 32,-6 10-544,-1 23-181,0 7 100,4 25-316,3 25-13,-2-11 1,0 1 40,0-2 1,0 0-32,0 2 1,-1 3-488,-1 4 0,-1 5 0,2 0-4443,1 13 1,1 1 4665,-2-11 1,0 2 0,1-6-1,-1-4 1,1-8 0,0-10 0</inkml:trace>
  <inkml:trace contextRef="#ctx0" brushRef="#br0" timeOffset="5049">9330 3243 20823,'0'-9'3551,"0"2"-2704,0 7-887,0 0 307,6-11-261,-3 59-6,4-27 5,-5 22 1,-3 7-267,1 13 266,-1-25 1,0 1-1,0-6 1,0-3 397,-1 12-297,0-14 258,15-36-229,5-13-63,0-3 1,1-4 19,2-4 1,2-1-280,3-3 0,0 0 299,3 0 0,1 1-28,0 2 0,0 2-53,-6 9 0,1 2 27,9-2 1,1 4 271,10 4-330,-14 4 0,1 4-34,16 11-50,1 12-106,4 16-124,-26-11 1,0 3-1119,0 5 1,-2 2 1431,-3-3 0,-2-2 0,5 12 0,-14-18 0</inkml:trace>
  <inkml:trace contextRef="#ctx0" brushRef="#br0" timeOffset="6266">13257 2766 23803,'-20'-37'263,"-1"0"0,1 1 0,7 15-313,13 36 106,2 24-23,2 9 2,0-9 1,1 7 0,0-1-1336,2 9 0,1 2 1294,-1-2 0,0 3 1,0-2-3,-1-9 1,0-2-1,-1 0-28,4 18 0,-1-3-85,-1-6 1,1-4 16,-1-9 1,1-3-1264,5 11-812,-3-24-991,0-22-532,-4-19 1176,-1-19 1904,-8-18 837,-3 19 1,-3-1 951,-5-6 0,-2 1-335,-6-4 0,-2 2 28,-3-1 1,-2 2 284,-1 0 1,-1 2-227,2 1 0,1 2-558,6 9 0,3 0 206,0-9 1,5 0-271,8-9-264,7 14 1,8 1-57,35-12-564,-6 22 1,6 4 591,14-1 1,6 4-581,-13 4 0,2 2 0,2 0 582,6 0 1,2 2 0,1-1-1,-13 2 0,1 1 0,0-1 0,0 1-270,2-1 1,1 0 0,0-1 0,0 1 273,1-1 0,0 0 1,0 0-1,1-1-8,1 0 0,0-1 0,0 0 0,0-1-376,3 1 1,-1-1 0,1 0 0,0 0 374,-10 2 0,-1 0 0,0 0 1,1 0-1,0 0-4,0 1 1,1 0 0,-1 1 0,1-1 0,-1 1-72,11 0 1,0 0 0,-1 0-1,-1 1 77,-3 0 0,-1 1 1,-1 0-1,-1 0-1,8 0 1,-2 0 0,-3 0 326,-10 1 1,-3-1-1,-2 0-45,3-1 1,-5 0 1919,11-4-1304,-27 2 2093,-14 3-2814,-7 1 1832,-3 2-2006,2 8 680,4 8-681,6 18 7,9 16-4,-6-15 0,1 2-376,2 8 0,1 2 368,2 8 0,0 2-628,-7-16 0,-1 2 1,-1 1 627,0 4 0,-3 0 0,0 1-4,-2 3 0,-1 1 1,-2 1-5,-2 2 1,-3 0-1,-2 2-23,-3-9 0,-1 1 0,-3 1 0,-3-3-332,-3-2 0,-4-2 1,-2 0-1,-1-3 346,-9 13 0,-3-3 1,-5-6 4,-6-8 1,-5-4 0,-3-7 3,2-7 1,-3-5 0,-2-3-334,9-3 0,-2-3 0,-1 0 0,-1-1 336,-5-1 1,-2-2 0,-1 0 0,-1-1-255,9-1 1,-1-1 0,-1-1-1,0 0 1,-3-1 259,1 0 0,-4-1 0,-1 0 0,1-1 0,1 0 0,4 0-153,-8 0 1,4-1-1,0 0 1,-3 0 107,10 0 0,-4 0 0,-1 0 0,0-1 1,3 1-1,4 0-246,-2 0 0,4 0 0,1 0 1,-5-1-1304,-3-1 0,-6-1 0,0-1 0,1 1 1,4 0 1592,2 0 0,2 1 0,2 0 0,2 0 0,-12-3 0,2 1 0,10 1 0,-10-3 0</inkml:trace>
  <inkml:trace contextRef="#ctx0" brushRef="#br0" timeOffset="6854">13733 3269 15055,'9'-52'1206,"0"0"0,1-4 0,-2 10 1422,-4 25-2292,1-10 851,-4 25-1255,0 1 574,0 17-461,-1 11-17,1 34-50,0 0 1039,0-21 1,1 0-990,8 26 12,3-18-1,2-9 101,7-21 79,4-13-46,14-13-38,10-11-12,-18 2 0,0-3 14,-2 1 0,0-1-39,-4 2 0,-3 0 93,8-8-102,-20 19-173,-7 7-11,-3 7 73,-1 2 27,-1 14-100,-1 20-566,5-3 1,3 2-131,2 19-660,5-17 1,6-3 1450,20 1 0,-14-11 0,2-8 0</inkml:trace>
  <inkml:trace contextRef="#ctx0" brushRef="#br0" timeOffset="7067">14707 3095 19372,'0'-47'1603,"0"-1"1,1-2 0,-1 4-220,-5-12-1081,2 14 229,-5 7-555,6 30-106,-4 12 146,3 9-1727,-2 25 0,0 7 1632,1 4-15,1-2 1,1 4-1389,5 3 0,4-1-2272,0-4 0,2 0 3472,-2-7 1,1 2-1,0-5 1,0-6-1,-1-5 1,3 5-1</inkml:trace>
  <inkml:trace contextRef="#ctx0" brushRef="#br0" timeOffset="7459">15235 3122 26194,'-16'-23'-50,"3"23"50,13 47-3,0-4 0,0 1-1403,1 15 1406,0-23 0,-1 0 22,3 19 483,-1-32-253,1 1 424,-2-19-418,2-14-186,3-11 24,4-16-52,0 0 32,2 2 0,2-1 69,10-12 251,-9 19 0,1 0-324,23-13-32,13 16-532,6 6 481,-21 14 0,0 7-26,-6 6 1,-1 6-31,-1 5 0,-2 5-99,-4 5 1,-3 3-370,-4 4 1,-5 1-111,-3-6 1,-3 0-5429,-1 28 6073,-7-14 0,3-22 0,-3-2 0</inkml:trace>
  <inkml:trace contextRef="#ctx0" brushRef="#br0" timeOffset="8008">17632 2813 23623,'-1'-43'765,"1"-1"1,0 7 0,0 11-878,-2 23 112,4 24 17,4 23-31,0-11 0,1 6-20,3 9 1,1 7-1,0-3-605,-1-1 0,0 1 342,-1-4 0,1 8 0,-1-1 0,-1-7-580,0 3 1,0-3-823,-2-4 0,1 2 0,-1-4 1094,0-4 1,-2-5-1,2 4 1,-5-21-1</inkml:trace>
  <inkml:trace contextRef="#ctx0" brushRef="#br0" timeOffset="8577">17673 2872 20274,'-5'-55'1040,"-1"0"0,5 5 0,7 4-1015,10 16 0,7 5-1017,13-1 1,7 4 981,-4 7 1,4 1 0,2 2-700,11-1 0,3 2 0,2 0 713,-9 3 0,2 1 1,1 0-1,1 1-7,3 0 0,1 1 0,0 0 1,1 0 2,0 0 0,1 0 0,-1 1 0,1 0 5,-3-1 1,1 1 0,-1 0-1,0-1-11,-1 1 1,0 0-1,-1-1 1,-2 1-5,3-1 1,-2 1 0,4-1 0,-7 2 0,4 0 0,1 0 0,0 0 0,-3 1-276,-1 0 1,-2 1 0,-1 0 0,5 0 273,2 0 1,5-1 0,2 1 0,-2 1 0,-2-1 12,1 1 1,-2 1 0,-1-1 0,-1 1 2,-5-1 1,-2 1 0,0-1 0,-2 0-282,7 0 0,-2-1 1,-2 0 317,11-2 0,-3-2 137,-13-1 1,-4-1 10,-8 0 1,-4-2 1837,12-6-1395,-19 3 2012,-14 3-2421,-7 5 1428,-4 2-1696,-2 3 593,-2 4-560,-3 7 22,-3 11-6,2 2 12,1 6 0,1 6-6,2-3 0,0 4-632,-3 20 1,-1 6 633,3-20 0,0 1 0,0 1-575,-2 5 0,1 1 1,-1 2 549,-1 4 1,-1 2 0,0 1 4,3-13 0,-1 0 0,1 1 0,-1 0-2,1 1 1,-1 1 0,1-2-1,0-1 1,0 4 1,0-2 0,-2 1-49,-3 12 0,-2 0 0,-3-6 14,-7-6 0,-3-5-1172,-1 11 0,-9-6 1214,-5-26 0,-9-8 0,0-4 3,5-5 1,-1-5 0,-4 0-185,-4 0 0,-5-2 0,-2 0 0,-3-2 180,12-2 0,-3-1 0,-1-1 0,-1 0 0,2-1 0,3 1-238,-10-1 1,4 0 0,0 0 0,-5 0 239,5-1 0,-4 0 0,-3 0 0,1 0 0,2 0 0,4 1-15,-5-1 0,5 2 0,1 0 0,-3-1-5,4 2 0,-1-1 0,-1 0 0,1 1 0,1 0-71,-7 0 0,1 1 0,1 0 1,2 0-98,6 1 1,2 0 0,1 0 0,1 0-470,-9-1 1,2 1 0,2-1-2068,5-1 1,3 0 0,2 0 2722,-10-3 0,6 1 0,-10-3 0,31 3 0</inkml:trace>
  <inkml:trace contextRef="#ctx0" brushRef="#br0" timeOffset="9240">18954 2839 24004,'-28'-20'168,"-4"5"-5716,-13 23 5593,10-4 1470,-18 2-1431,21-3 831,-5 0-875,10-1-18,6 2 17,3 3 3353,7-1-3369,-1 7 44,5 0 34,-2 17-57,4-8 52,1 17 111,1 12-123,-1-6 28,-3 12 0,-2-26 0,2-8 28,2-8 140,2-8-67,2-5 515,2-2-409,3-2-151,13-10-151,-2 1 28,18-14-28,-3 5-6,11-4 23,4 4-34,11 6-12,-17 8 1,-6 11 0,-2 4-28,-2 4 22,-4 5 0,0 4-11,4 18 3,-12-14 0,-2 3-12,-2 2 1,-4 1-26,-3 6 1,-5 2-1,-8-2 1,-4 0-54,-2-2 0,-5-3-230,-6-5 1,-4-6-1353,-27 1 1697,16-20 0,0-3 0,-1 1 0,-6-8 0</inkml:trace>
  <inkml:trace contextRef="#ctx0" brushRef="#br0" timeOffset="9485">19210 2676 22363,'2'-4'3109,"-1"1"-2913,-1 3-34,5 116-2229,0-75 1,0 1 2068,-1 7 0,-1 7 0,2-4-27,4 9 0,2-3-270,-3-14 1,0 0 0,1-1-115,1 10 1,2 1 408,1 2 0,2 5 0,-3-12 0,0-5 0,-2-8 0,0 0 0</inkml:trace>
  <inkml:trace contextRef="#ctx0" brushRef="#br0" timeOffset="9861">19794 3110 21931,'1'-7'3053,"0"2"-2593,-1 5-387,0 0 33,31 26-55,-23 0 2,6 7 0,-2 5-22,-15-6 0,-6 2-193,-2 11 1,-3 0 205,2-12 1,0-3 22,-12 20 219,8-27 436,10-18-414,8-20-201,12-16-40,7-5 0,3-4-305,2 5 1,2 1 259,1-3 1,2 2 33,3 3 0,2 3-3,0 7 0,0 1-31,-1 2 1,2 3-15,3 1 1,-1 7-12,-3 10 0,-1 6-36,23 11 8,-21 5 1,-4 3-99,4 9-1123,-14 2 0,-5 3 1252,-7 18 0,1-5 0,-12-18 0</inkml:trace>
  <inkml:trace contextRef="#ctx0" brushRef="#br0" timeOffset="10591">20704 3268 21812,'50'-4'39,"0"0"0,0 0 0,1 0 1,3-1-1,-2 0 0,1 2-26,-1 2 0,0 2 0,0 1-425,2-1 0,1 0 0,2 0 423,-5-2 0,2 0 0,1 0 0,-3-1 17,6 0 0,-2-1 0,-3-3 17,-3-2 0,-1-4 0,-13-5 8,-7-35-8,-19 5 239,-26 11 1,-11 1 96,-5 7 0,-2 3-244,6 1 0,0 1 129,-5 1 0,5 3 345,14 6-522,5 4 693,10 3-748,19 10-11,15 8-18,1 5 1,1 3-93,-10-5 1,1 3 91,20 23 1,-4 3-11,-11 2-1,-7 10 1,-6 3-13,-15-6-7,-4-13 0,-5 1-331,-11-5 1,-5-2-1886,-1-2 1,-1 1 2240,-1 1 0,1-1 0,-9 6 0,22-27 0</inkml:trace>
  <inkml:trace contextRef="#ctx0" brushRef="#br0" timeOffset="11374">22391 3020 20604,'2'-4'2919,"0"1"-1962,-2 3-884,23 80 22,-17-26-468,7 6 1,-3 2 400,-12-24 0,-2-4 3,-2 1 0,-1-3 199,-4 8-163,-1-9 713,7-24-148,22-46-402,1 5-169,-2 3 1,2-2-219,0 3 1,2 1 290,4-1 1,1-1-68,0 1 0,1 0-34,4 0 1,1 2 5,16-4 553,-12 14-587,11 11-21,-16 14-7,5 2-72,-8 26-11,-16-1 33,0 9-10,-15 17-382,2-28-846,-2 2 1,3 0-2045,11-3-583,15 6-1361,25-19 2893,-16-14 1,2-2 2263,4 0 0,0-4 3031,-2-3 1,-2-3 3322,21-14-4372,-24-4 1336,-8-18-1944,-14 16-380,1-9-544,-7 20 128,-3 4 280,-2 9-727,-1 5 199,-3 9-188,1 3 23,-5 23 16,5-6-28,-2 14 0,10-7 17,2-7-5,4-10 122,10-4-72,-8-11 117,21-8-44,-10-10-12,11-13 18,-7-8-18,-3-4-5,-4-2 11,-3 2 0,-4 4-45,-4 5-45,-6 7-27,-1 4-34,-1 5-1,-1 5-10,0 2-12,0 3-2010,0 2-1899,-9 8 3943,1 1 0,-3 1 0,6-4 0</inkml:trace>
  <inkml:trace contextRef="#ctx0" brushRef="#br0" timeOffset="11983">23737 3519 13055,'0'10'5444,"1"-3"-2191,-1-7-2049,0 0-952,62-45-39,-23 13-74,6-4 1,1-4-79,-18 10 1,-3 0-34,3-8 0,-2-1-20,-5 7 1,-1-2 6,0-5 0,0-4 0,-2 1-1,0-4 0,-1 0-3,-2 2 0,1-3 0,-2 3 14,-2-8 1,-3 3 360,-2 6 1,-3 1-326,-2 9 1,-1 2 61,-3-12 1879,0 19-2069,-3 13 28,-21 49 50,11-10 0,-2 5-393,-1 2 0,-1 6 1,0 0 386,1 3 1,1 2 0,1 0 1,1 2 1,2 2-1,1-1-9,3-1 0,2 0 1,3-1-1,3-4 0,4 0 0,2-2 5,9 15 0,5-5-1,7-7 1,5-6 5,5-9 1,4-7 71,3-7 0,2-8-72,3-9 1,1-7 8,1-5 0,0-7-15,0-7 1,-2-6 0,-1-5 0,-2-7-3,-17 9 0,0-6 0,-1-1 0,-2 1 3,0-2 1,-4 0 0,1-2-415,-4 2 1,1-3 0,-1 0 0,-5 3 418,-1-17 1,-6 3 2,-4 6 1,-3 1-56,-2 9 1,-3 1 68,-1 9 1,-1 2 957,-5-13-944,1 17 608,4 14-669,-1 14 22,-4 17 0,-8 25 486,6-8 0,1 5-489,-3 14 1,1 2-4,2-7 0,1 5-21,3-9 1,-1 6-1,0 0 1,1-2-639,0 1 0,1-2 0,-2 3 312,1 1 0,-2 4 1,-1 0-1,2-4-77,1-6 1,0-3-1,-1 1 89,-4 10 0,-2 0 0,3-8 0,-3 6 0,4-16 0,1-1 0</inkml:trace>
  <inkml:trace contextRef="#ctx0" brushRef="#br0" timeOffset="12815">16345 3532 18302,'-53'0'820,"1"0"1,0 0-1,-14 0 1,15 0-664,30 0 285,62-6-344,-7 3 0,6-1-894,3 0 1,6-1 0,1 0 823,7 0 0,3 0 0,-1 1-428,-8 0 1,-1 1-1,5 0 425,5-1 0,5 0 1,1 0-1,-6 0-1,-1 1 0,-4-1 1,1 1-17,-6 0 0,1 0 1,0 0-1,-1-1 16,13-2 1,-1-1-1,-8 0 7,-15 2 0,-2-1 508,25-6 1,-8-5-428,-28-4-163,-44-26 119,-35 13 24,3 10 0,-5 3-198,4 6 0,0 3 265,1 2 1,2 0 0,7 3 0,3 1 1315,-14-1-1268,24 3 1887,16 1-2100,11 2 195,3 1-145,24 4-27,16 3-9,-4 1 1,2 1 186,-7-1 1,2 1-188,11 5 1,2 4-12,-5 4 1,-1 2-12,-1 2 0,-3 2 2,-3-1 1,-6 3-143,-12 7 0,-8 2-1129,-17 18-2761,-3-15 1,-4-1 4043,-4-11 0,-2-4 0,-8 8 0,11-17 0</inkml:trace>
  <inkml:trace contextRef="#ctx0" brushRef="#br0" timeOffset="13651">10748 3585 18065,'-51'1'515,"0"0"0,0 0 1,1 0-1,-14 1 0,8-1-440,5 0 1,22-2 478,62-8-487,7 2 0,9 0-47,-2-1 1,4 0 0,6 1-314,-4 0 1,6 1-1,3 0 1,-1 0-1,-4 0 291,-2 0 1,-4 1 0,2 0 0,10 0-177,-16 1 1,5 1 0,5-1 0,3 1 0,3-1 0,0 1 0,1-1-1,-2 1 1,-2-1 0,-4 1 0,-4 0 179,8-1 1,-4 0 0,-4 1 0,0-1 0,2 1 0,5-1-181,-5 0 0,6 1 1,2-1-1,2 0 0,0 0 1,-2 0-1,-3 0 0,-4 1 1,-7-1 206,9-1 0,-6 1 1,-6-1-1,-3-1 170,12-5 0,-11-3 338,-11-8-364,-19-10-103,-31 10 0,-11 2 81,-5 0 1,-4 1 219,-3 0 1,-3 2-137,-9 1 0,0 2-61,13 4 0,-1 1-62,-6 0 0,1 0-23,8 2 1,3 1 11,-14-1 1933,22 4-2073,16 2 3265,12 1-3187,30 3-5,27 2-23,-6 0 0,6 1-461,-13 0 1,1-1 0,1 2 449,4 1 0,1 1 0,-1 1 1,-2 2 1,0 1 0,-3 1-5,7 2 1,-5 5-32,2 11 0,-14 8-64,-27-6 0,-11 3-87,-2 7 0,-9-1-165,-10-6 0,-6-5-488,-6-6 1,-1-3 837,4-3 0,3-3 0,-5 2 0,2 0 0</inkml:trace>
  <inkml:trace contextRef="#ctx0" brushRef="#br0" timeOffset="14461">4955 3681 21735,'63'-3'189,"0"-1"0,-1 1 0,1 0 0,-2-1 0,0 1 0,1-1 0,3-1-1127,-11 1 0,4-1 0,1 0 1,-1 0-1,0 0 0,-4 0 942,8-1 0,-3 1 0,0-1 1,4 0 7,-9 1 0,5-1 0,1-1 0,-1 1 0,-2-1 1,-4 1-54,0 0 0,-3 0 0,-2 0 0,4-1 53,0 0 0,3 0 1,0-1-1,-2 0 0,-7 1 44,19-3 0,-10-1 246,-12-1 1,-10 0 841,-14 0-1116,-25-8-34,-27 11 0,-13 5 9,-8-2 0,-4 2-243,3 2 0,-4 0 0,2 1 266,13 2 0,1 0 0,0 0 43,-9 2 0,-2 0 1,5 1 28,-1 0 0,3 0 1105,-1 1 0,4-1-1102,-4 1 1792,34-5-1741,42-8-1561,6 0 0,4 0 1426,-4 0 0,2 0-3,9-2 0,4 1 391,6 1 0,3 3-359,-9 6 1,2 2 0,1 2-34,1-1 0,0 1 1,0 3-253,-4 0 0,0 2 1,-2 3 251,-2 6 0,0 4 0,-6 4-38,-9 6 1,-5 5 0,0-2-116,14 5 0,-10 3-1867,-24 0 0,-10 4 0,-8-7 2007,-17-6 0,-5-6 0,6-1 0,1-3 0,-13 8 0</inkml:trace>
  <inkml:trace contextRef="#ctx0" brushRef="#br0" timeOffset="15941">4087 1486 29765,'-10'-49'-169,"0"-1"1,2 8-1,1 9-861,4 24 208,1 18 681,3 32 49,2 9 1,0 9-114,-2-14 1,0 2 0,0 1-677,0 6 1,1 2-1,-2-2 188,-2-5 0,0 0 0,-3-3-207,0 10 1,-5-2-535,-13 4 1,-6-4 1606,8-21 0,-4-5 92,-8 3 1,-3-12 288,4-21 0,2-11 320,-4-10 0,2-5-509,4 1 0,3-3 112,-1-9 0,5 0-46,4-3-266,4 5-441,10 26 1626,10 24-1628,15 20-2160,13 10 2455,5-5 76,-3-15 1,3-3-231,-7-7 1,1-2 223,6 4 0,2-1 19,11-5 0,1-4 46,-10-4 0,1-3 29,13-4 0,-1-3-100,-14-2 0,-3-2 110,-8-3 1,-5-2 583,1-4 2965,-8 0-7268,-17 9 3549,-3 3 1,-4 4 0,-1 5-1</inkml:trace>
  <inkml:trace contextRef="#ctx0" brushRef="#br0" timeOffset="17620">3339 752 32767,'-2'-54'-939,"1"1"1,0 0-1,-1-5 1,-1 0-1,1 8 1410,-1 9 1,0 5-882,-1-4 0,0 6 1058,-1 14-1470,2 17 1102,0 21-459,1 41-625,1-23 0,1 4 1559,-1 15 1,1 2-1067,0-1 1,0-1 91,0 3 0,0-2 70,0-12 1,0 0-40,1 9 0,-1-3-11,1-1-113,1 6 160,0-43-17,-1-16 139,6-33-67,-2 8 68,3-11 1,2-4 808,4-15-738,-3 17 0,-1 2 53,5-8 422,1 2-545,-5 29-11,5-2-23,4 18-22,9 11 0,8 8 0,-8 3 0,1 2-123,16 15 37,-15-13 1,0 0-891,16 8-681,5-9-494,4-9 1042,-12-11-52,-12-11 1,-2-4 1294,6-13 924,9-14 478,-25 4-736,-11 9 1206,-13-2-651,-8 15-769,1 0-267,-10 17-9,11 5-165,-1 7-38,6-4 78,9 4 22,9-8-17,13 1-16,11-10 27,8-8 74,0-8 78,-8-5 448,-12-33-594,-21 20-28,-12-22 12,-15 31-18,-5 6-105,-2 8 16,2 7 5,1 9-10,5 6 21,4 12-66,6 10-56,5 7-29,10 5 57,3-10-544,22 17-392,3-19 31,-6-10 0,4-2-965,2-8 1,2-4-34,6-2 1,3-5 577,8-6 1,2-4 1124,7-4 1,1-6 1223,-9-3 1,1-3-1,-5-1 628,-1-1 0,-4-2-417,4-7 0,-13-1 227,-34 2-500,-15 8-240,-12 10-156,-7 9 288,-6 8-622,9 9 0,1 3-120,-7 4 391,8 4 0,5 4-458,11 3 38,-2 13 1,12-14 16,15 6 40,5-16 67,14 2 101,5-16-17,2-13-34,0-9 67,-4-11-11,-8-4-16,-7 0-29,-7 3-3307,-5 6 3167,-4 11-50,-1 4-45,-1 8-112,0 1-39,2 8-72,5 6-292,7 10 3061,9 9-3739,8 2-151,11 4 123,-15-18 0,7-3-2011,8-3 0,8-2 0,-2-2 273,11-1 1,0-3 3003,-4-4 0,2-3 0,-6-4 3091,-2-7 0,-6-7 275,-7-2 0,-6-5-1885,-7 0 1,-5-2 120,5-29-577,-13 0-291,-8 5-230,-10 10-168,-10 12-179,-14 15-107,-16 20-25,17 5 0,0 3-14,-4 8 1,0 2-24,0 3 1,3 4-25,-1 13 0,5 1 851,10-14 1,5-1-830,3 6 0,8-4 495,25-11-487,23-24 6,-1-8 45,2-14 0,1-7-9,-14 7 1,-1-3-364,-1 0 0,1-2 0,-3-1 388,4-11 1,-5-3 16,-3-2 1,-3-1 30,-4-4 0,-3-1 56,-3 2 1,-3 1 16,-3 5 0,-3 4 131,-1-21-100,-4 47-185</inkml:trace>
  <inkml:trace contextRef="#ctx0" brushRef="#br0" timeOffset="17620">5735 0 27314,'-1'12'0,"0"46"-174,3-10 1,1 10-1,1-1-1173,0 1 0,0 0 0,1 2 1347,0-2 0,0 3 0,0-2 0,0-5 0,2 12 0,-1-9 0,-2-19 0,0 1 0</inkml:trace>
  <inkml:trace contextRef="#ctx0" brushRef="#br0" timeOffset="29259">3449 4706 21198,'0'-44'864,"-1"-1"1,1 8-1,0 7-802,4 16 11,3 20 11,7 17 28,9 23-68,-10-14 1,0 2-173,0 6 0,-2 2 164,-2 2 1,-3 2-404,-2 1 1,-3 0 380,-3 2 0,-5 1-55,-3-5 0,-3 2 0,-2-2 18,-2 1 1,-3-2 33,-8 10 1,-3-9-31,-14-18 59,-1-27 77,2-20 68,3-16 56,4-13 28,8-2-39,7 4-23,7 11-78,7 15-135,4 10 296,1 16-284,3 13 782,-1 16-783,1 11 1,8 3 16,9-4 1,14-9 33,14-14-12,-6-14 1,4-6-31,9-7 0,2-4-617,3 0 0,0-3 603,2-5 0,-2-3-62,-10 2 0,-3 1-846,-12 4 1,-3 2-3876,8-5 4783,-34 18 0,-8 2 0,-3 3 0</inkml:trace>
  <inkml:trace contextRef="#ctx0" brushRef="#br0" timeOffset="29608">2921 6232 20823,'1'-46'2024,"0"1"1,-1 8-1689,1-11 1,-1 7-63,0 32-229,-1 4-39,0 25 16,-2 26-8,0-9 0,-1 4-456,-2 9 1,-1 3 452,-1 7 1,-1 1-24,2-19 1,-1 0 0,1 2-311,0 9 1,0 3 0,0-2-577,3-6 0,0-1 1,1 0-2380,0 5 0,2 1 0,0-5 2203,2-3 1,0-6-1,2 12 1,-1-38 0</inkml:trace>
  <inkml:trace contextRef="#ctx0" brushRef="#br0" timeOffset="31092">2601 6798 18061,'-2'-50'23,"20"13"2227,31 45-2261,-14-2 0,3-2-23,2 0 1,2-2 6,13-2 1,0-3-8,-7-3 1,-2-2 30,-1 0 1,-2-2 320,-7-4 1,-4-2-218,14-16 22,-8-2-45,-13 5 1798,-19 3-1568,-5 10 79,-3-1-85,-2 7 663,-3 10-893,-12 26-3247,-7 21 3191,12-18 1,1 0-22,-8 31 16,18-21 39,25-11-27,10-16 5,7-8 28,7-20 34,-9-9 58,-12 3 1,-2-3 58,8-22 6,-9-10-112,-15 20 117,-10-5-33,-5 15 3336,-9 1-3421,-15 11-88,6 11 10,-27 22-16,10 17-9,18-12 0,2 2 0,1 9 0,6 2-47,1 20 22,11-2-84,18-5-403,22-8 184,-3-8-647,13-17 1,3-6 557,-2-9-109,5-5 0,0-5 428,-9-8-1487,-1-6 0,0-3 1663,-15 7 1,-2-1 97,10-8 1,-2-1 325,7-13 83,-12 6 17,-11 10 225,-9 7-396,-8 13-394,-7 14 3386,-7 13-3431,-7 15 11,2-5 22,-3 16-11,7-3 1,4-1-12,8-1 44,10-21-16,2-9 40,13-14-35,-8-5 130,25-27-1,-11 1-73,-8 6 1,0 1-11,4-11 66,4-6 46,-3 9-147,-5 7 12,2 2-84,-8 19 34,0 7-23,3 16 12,-7-1 21,0 21-21,-6-20 5,-2 17-6,-1-19 29,0 7-7,1-13-4,1 0 21,1-8 74,7-15-23,2-3-23,3-7 124,13-13-51,-8 12-22,11-10-28,-7 11-67,-6 10-45,1 2 28,-8 8 28,6 4-33,-7 5-18,8 15-38,-7 1-119,4 13 1,-10-9-1137,1 17-84,0-11-7016,16 24 5856,-4-24-4509,21 9 2482,-8-24 7387,17-9 7019,-9-23-6386,-4-11-1500,-12-11-1210,-12 13 817,-1-4-907,-8 15 3039,2 0-3582,-6 19 10,-3 17-38,-1 6-1660,-2 9 0,-2 2 1660,-1 10-4,-2 10 1,0 4-431,6-26-1,0 0 376,-2 17 0,0 1-62,4-15 0,-1-2 67,1-4 1,0-1-15,-3 12 34,1-3 17,5-28 2933,3-9-2882,4-53-2262,-2-9 2177,-4 11 0,-2-5 9,-3 3 0,-1-2-231,-2-6 0,0-1 230,1-5 1,1 1-12,1 12 1,2 0 28,5 5 1,2-4-1,2 5-9,3 0 0,3 0-17,6-17 0,3 3-8,-6 24 0,3 3 5,10-5 1,1 5-285,13 0 270,10 0-102,5 31 92,-18 22-12,-11-2 0,-3 3 14,-8 7 0,-5 2 2,4 24-226,-29-8 0,-12 0-229,-6-11 0,-5-2-4449,-3 7 1,-2-2 4811,0-10 0,4-6 0,8-7 0,12-8 0</inkml:trace>
  <inkml:trace contextRef="#ctx0" brushRef="#br0" timeOffset="33334">2887 8765 26838,'-43'-25'40,"9"6"-49,29 50 1,7 14-194,-3 15-777,0-16 1,3 0-170,2-8 0,3-1-2793,2-2 1,2-2 3940,14 17 0,-7-20 0,-7-15 0</inkml:trace>
  <inkml:trace contextRef="#ctx0" brushRef="#br0" timeOffset="33695">3155 8640 19669,'-6'-7'3714,"2"2"-3462,4 5-180,-69-35-49,45 37-21,-15-14 1,4 6 3,27 28 11,9 17 0,12-14 11,33 11 16,-1-22-16,10-7 208,2-29 710,-17-21-419,-3-4-191,-21-10-17,-36 8-252,2 17-8,-7 9 0,-2 5-93,-1 7 29,-18 1-34,22 23-163,5 28-728,11 20-45,6-3-969,11-12 1,6 1 1943,-1-15 0,2-1 0,9 27 0,-5-23 0</inkml:trace>
  <inkml:trace contextRef="#ctx0" brushRef="#br0" timeOffset="34316">3539 8827 24084,'21'-57'875,"0"0"1,-2 5 0,-4 11-762,-9 23-114,-3 9-12,-1 18 40,2 12-23,3 20-5,2 15-28,0 7 35,-5-32 0,0 1-2,2 6 1,2-1 16,2 12-33,3 0 35,-7-36 60,5-16-62,-3-6 73,20-30-28,-6 1-14,-5 8 1,0 0 52,12-21-16,1 3-51,-4 14 0,19-1-33,-12 23 22,18 5-3431,-12 22 3397,-9 4-5,5 26 5,-15-13 17,8 15-33,-8-14 22,2-10 34,11-15 16,-5-16 3387,11-19-3387,-19 0 1,-2-4-7,6-14-19,-10 16 1,-2-2 220,-2-32-78,-6 15-76,-3 15 1,-2 1 103,-6-7-161,-2 12-35,-2 9 0,4 9 0,3 5 0,2 9 0,4 8 0,6 15 0,5 14 0,7 14-311,-9-25 1,2 1 310,0 2 0,1-1 0,0 1 0,0-1-136,-2 0 0,-1-1 136,4 27-214,-15-3-290,-15-8-392,-12-9-667,-8-12 258,7-13 1305,-10-18 0,25 2 0,-7-7 0</inkml:trace>
  <inkml:trace contextRef="#ctx0" brushRef="#br0" timeOffset="35176">4818 8703 25601,'25'28'276,"0"0"0,1-2 1,0-7-109,6-21-12,9-8-27,-1-7 28,-6-10 5,-6-7-5,-10-5-17,-8-2-50,-8 2 22,-14 3-62,1 14 17,-14 5-50,3 13 34,-17 13-29,12-1 6,-13 20-22,18 3 5,-2 14-11,7 9-39,8 3 22,12-3 28,13-6-28,14-11 56,12-12 1,7-11-29,4-12 6,-1-11-1,-3-7-16,-12-2-16,6-15 83,-20 7 17,5-14-51,-16 13 74,4-16-29,-4 14-39,8-13-11,5 15-16,7 6-7,8 10-5,5 11 11,3 15 9,-21 4 0,-3 5-23,-5 7 0,-4 2 20,-1 2 0,-3 0-20,-9 1 0,-3 2-14,1 3 0,0-2 17,4 16 12,13 4 4,7-40 40,12-20-44,8-16-1722,-8-4 0,-1-3 1704,16-14 6,-21 13 0,-1-3-347,-4-9 0,-5-3 350,-5 3 0,-2-4-54,0-4 0,0-4 1,-4 0 50,-6 5 0,-3 0 0,-1 1 0,-2-20 0,-3 3 0,-4 6 0,-3 6 0,-6-3 0,0 6 0,10 29 2917,-1 0-2917,7 25 0,2 52 0,0-28 0,2 4-85,-1 8 1,2 7 0,0-2 84,2 10 0,1-2 0,0 0 0,2 0 0,3 6 0,1-5 0,1 0 0,-3-10 0,2 0-2895,7 4 2464,1-10-1617,23-4-926,5-29-6022,10-8 8996,-11-11 0,-21-1 0,-17 1 0</inkml:trace>
  <inkml:trace contextRef="#ctx0" brushRef="#br0" timeOffset="35316">5815 8790 25987,'42'-43'-898,"1"0"0,-16 8 0,3 6 898,18 13 0,-2 7 0,-17 3 0,0 0 0</inkml:trace>
  <inkml:trace contextRef="#ctx0" brushRef="#br0" timeOffset="35983">6510 8787 23937,'5'-60'655,"0"0"0,1 0 1,-2 1-1,0 2 1,-1 3-267,-1-4 0,-1 7-330,-1 13 0,-1 6 86,-2 0-150,-1 65 10,0-1 3,1 8 1,1 6-439,-1-5 0,0 3 433,0 3 1,0 3 0,-1 0 1,1-7 1,0-1 0,-1 2-6,0 10 0,-1 3 0,1-6 8,0-2 1,1-3 10,-1-2 1,1-5 131,3-9 7,4-27-158,5-28 0,7-23 0,1 0-460,-5 10 0,1-5 460,0-10 0,1-4 0,-1-1 0,0-2 0,0 1 0,-1 1 0,-1 0 0,1 6 780,3-8-780,-2 16 0,0 4 0,3 5 0,6 6 0,-3 34 0,9 18 0,8 24 0,-15-12 0,-2 2 0,-3-6 0,0 5-8,1 15 0,1 8 1,-1-6-698,-4-8 0,1-2 566,-1 3 1,2 3 0,-1-5-456,-1-10 1,-1-5-1401,9 8-4039,-1-3 416,-11-17 5617,-12-12 0,0-6 0,-3-1 0</inkml:trace>
  <inkml:trace contextRef="#ctx0" brushRef="#br0" timeOffset="36132">6762 8857 21035,'-56'-29'1424,"1"1"1,10 4 0,8 1-1049,10-7-231,29 2-122,20 0-34,5 6-31,0 8 0,6 2-1157,11 3 0,7 0 1,-1 2 1032,10-2 0,0 2 1,-14 0-1,2 1 1,-8 1-1,13 4 1</inkml:trace>
  <inkml:trace contextRef="#ctx0" brushRef="#br0" timeOffset="36685">7444 8847 27734,'-3'-4'392,"7"-5"-308,17-15-28,6-11 0,1-14-772,-14 16 1,-1-2 720,-2-6 1,-1-2 22,-2-4 0,-1-1-1349,-3-2 0,-1 3 1326,-1 10 1,-2 0 27,-4-8 1,-2 0-115,-6-15 81,-3 3 0,5 23 0,5 27 722,4 10-722,-2 11 0,2 36 0,0-20 0,1 5 0,1 12 0,2 7 0,-1-4 1123,0-5 1,1 1-1124,2 11 0,2 7 0,0-8-18,-1-13 1,1-2-216,3 17 1,1-1-334,-3-19 1,1-4 0,4 13-1788,2-11 12,-7-25-863,0-10 208,-15-19 3117,-3-4 569,-30-26 368,15 21 857,-8-5 1,0-1 413,-5-5-1632,11 12 0,0 0 384,-6-9-335,8 7-360,11 7-274,11 5-95,20 2-67,20 3-202,26 4-544,-23 4 1,1 2 372,-5 0 0,1 1 423,26 3 0,-5 1 0,-17-2 0,-6 2 0,1 0 0</inkml:trace>
  <inkml:trace contextRef="#ctx0" brushRef="#br0" timeOffset="37199">8140 8468 25948,'-1'-51'743,"0"1"0,0 6 0,0 5-368,-2 1-256,-2 14-119,1 14 0,2 21 0,1 24 0,2-2 0,-1 3-866,3 11 1,-1 5 865,1 9 0,-1 3 0,0-18 0,0 2 0,-1 0 0,-2 5 0,-1 1 0,0 0-550,0 3 0,0-1 1,0 1 549,-1 0 0,0-1 0,2-1 0,1-5 0,1-1 0,0-3 0,2 11 0,0-7 0,5 11 0,-4-36 0,-3-34 1394,0-25-1394,-7-27 0,1 20 0,-1-3 390,-3-8 0,-1-3-390,0-4 0,-1-6 0,5 18 0,-1-5 0,2 0 0,0 3 0,0-4 0,1 1 0,0-1 0,1 3 0,0-3 0,1 0 0,1 4 0,2 0 0,2 3 0,0 1 0,1 0 0,0 2 0,2 0 0,5-18 0,3 2 0,0 9 0,3 3 0,1 8 0,3 5 0,1 9 0,1 4-29,30-1 7,5 24-233,-28 7 1,-1 6 240,0 7 0,-2 7-5,-7 8 1,-4 8-1,-1-3 2,1-2 1,-5 2-393,-8 11 1,-6 6-1,-6-7 403,-9-13 1,-6-4-5,1 0 1,-3 0 0,-2-3 68,-13 2 0,-2-5-199,-1-4 0,-1-4-350,3-5 0,-1-4-827,5-3 1,1-5 689,-22-11 1,27 3 0,15-5 0</inkml:trace>
  <inkml:trace contextRef="#ctx0" brushRef="#br0" timeOffset="37966">8613 8891 26565,'30'-42'63,"0"-1"1,0 1 0,-1-2 0,0 0 0,-3 0-34,2-13 1,-4-1-921,-6 15 0,-1-2 0,0 0 907,-1 0 0,-1-2 0,0-1 7,1-13 0,-2-2 1,-1 4 70,-2-1 0,-1 1-77,-3 15 1,-1-2 0,-2 9 810,-6-7-767,-1 22 140,-1 15-190,-3 17 1709,2 4-1738,-3 16 0,-1 6 14,1-2 1,1 4-19,-1 9 0,0 7 1,1-1-337,1-6 0,2-2 0,0 1 353,0 1 0,0 0 0,2 0-7,1 0 0,2 0 0,1-2-107,1 8 0,5-1 34,5-1 0,5 3 0,-1-5 39,0-4 0,1-4-14,10 8 0,5-11-181,16-19 55,4-15 126,-19-7 0,0-6 50,-1-5 1,-2-4 36,-2-5 0,-2-4 3,0-9 0,-4-4 61,-6 0 1,-4 1-32,-2 1 1,-5 3 33,-13-18-11,-17 32-2516,-25 16 2471,13 8 1221,-18 14-1221,25 7-27,-3 12-29,11 8 182,10 2-165,12 8-17,6-20-39,14 6 33,4-24 51,19-3-5,-13-10 10,22-22-21,-31 3-1,14-22 22,-19 4 35,3-17-40,-10 16 3379,-2-5-3289,-8 27 156,1 2-257,-2 8-17,-5 8 0,-3 8-34,-3 24 12,3-9-23,11 24-56,12-17-201,12 10-1020,15 2-3837,2-11 4311,-6-9 0,-14-15 0,-15-10 0</inkml:trace>
  <inkml:trace contextRef="#ctx0" brushRef="#br0" timeOffset="38542">9964 8653 22736,'-46'-17'162,"9"5"1931,6 55-2126,8 13 10,6-10-53,9-13 1,5 1-390,10 7-1080,18 12 726,-1-21-757,9-16 1,4-5-1858,20-7 2552,-14-5 1,0-2 1325,-9-3 0,-1-4 2075,1-5 0,-2-3-358,13-14-543,-4-8 100,-23 4-1310,-8 12 426,-12-3-639,-3 19 575,-7-2-670,3 9 80,-4 5-170,6-1 34,-1 11-6,11-3 0,7 4 6,34-4-67,-1-6 19,-10-4 0,0-2 3,7-5-6,4-9 29,-11-3 22,9-17-12,-13 0 29,-7-10-17,-15 15 44,-19-4-72,-32 20 17,-1 6-23,13 11 0,1 5 28,-9 20-39,8 9 11,12-4-16,6 22-18,17-15-189,11 16-2082,14-25 1,6-2 2293,14 7 0,-19-16 0,-2-4 0,-7-6 0</inkml:trace>
  <inkml:trace contextRef="#ctx0" brushRef="#br0" timeOffset="38784">11425 8271 24436,'-7'-42'855,"-1"1"1,1-1-1,-2-4 1,0 5-710,-3-2 30,3 35 3,-3 34-95,-1-1 9,-4 26 0,1 7-953,6-24 1,1 4 859,1 7 0,-2 9 0,1 2 0,2-4-386,1-2 0,2-3 1,0 3 385,0 1 0,-1 5 0,2-1 0,0-3 0,0 4 0,2-3 0,2-2-264,2-5 0,1-1 1,3-3-2330,7 13 0,4-6 2593,2-12 0,1-5 0,10 4 0,-13-21 0</inkml:trace>
  <inkml:trace contextRef="#ctx0" brushRef="#br0" timeOffset="40100">11904 8745 22856,'-8'-44'597,"0"1"1,6-4-1,9 9-468,24 15-39,25-5-60,-24 20 1,1 3-515,5 3 1,0 4 488,-1 4 1,-1 4 8,-2 3 0,-3 3 210,15 26-236,-20 7 12,-21 3 28,-20 1 6,-18-4 163,1-13-124,5-15 0,-1-2 207,-7 0 180,-10 2 32,19-18 199,11-7-287,6-15-174,9-1-179,3-5 72,20-8-78,4 11-45,8-3 22,22 9-27,-10 14-216,-11 5 0,0 4 218,-3 4 1,-2 4-7,1 5 1,-1 3 2,0 3 1,-3 2-15,-2 5 0,-5 4-136,-11-3 1,-7 2 130,-5-3 0,-7-2 14,-10-4 0,-6-4 2,-2-7 1,-3-4-57,-2-2 1,-1-2-110,-2-3 1,-1-3-354,1-4 1,0-3-1978,1-2 0,1-3 2504,-19-12 0,22 6 0,15 5 0</inkml:trace>
  <inkml:trace contextRef="#ctx0" brushRef="#br0" timeOffset="40320">13223 8981 26872,'1'55'183,"-1"1"0,1-5 0,-5-5-256,-19 3-700,3-23 0,-3-1-3915,-22 15 4688,11-16 0,2-3 0,4-3 0,-2 0 0</inkml:trace>
  <inkml:trace contextRef="#ctx0" brushRef="#br0" timeOffset="41784">13830 8681 25651,'32'-33'504,"-7"7"-347,-25 27 101,0 0-208,-1 1 23,0-1-12,0 2-38,1-2-23,0 0 5,0 0-10,0 1-6,0 0 27,0 0 1,-1 0 526,1-1-492,0-11-6,2-5-23,0-6 28,8-17-33,1 8 22,18-22-33,-11 25 39,26-6-45,-14 26-11,8-1 16,20 18-10,-25-1-7,4 8 1,0 3 6,0 12-1,-12-8 0,-3 1 6,-4 22 11,-30-7 1,-9 0-12,2-9 0,-4-2-298,-15 13 1,-3-4 302,7-13 1,0-5-6,4-3 0,0-2 34,-20 4 33,12-10 17,11-12-22,11-2 61,7-13-67,12 2 527,11-8-583,5 9 23,24-1-15,-10 12 1,3 2-302,2 1 0,3 3 310,9 3 0,0 3-1614,-7 5 0,-3 1 1599,-9-3 1,-1 1-12,5 9 1,-4 1 8,-4 8-16,-3 16-74,-42-9-140,-25-2-86,14-17 0,-3-3-413,-1-2 1,-1-1-2437,1-3 1,2-1 3164,-19-1 0,20-4 0,16-3 0</inkml:trace>
  <inkml:trace contextRef="#ctx0" brushRef="#br0" timeOffset="42025">14651 8051 21192,'2'-8'3053,"0"2"-1435,-2 6-1394,60-33-50,-15 46-174,7-13 1,1 4 18,-23 17 1,-1 8-349,5 4 1,2 6 0,-2 0 345,4 10 0,-3 2-32,-2-3 0,1 4 0,-6 1-36,-8-7 1,-5 0 0,-5 1-159,-7 1 0,-5 0 0,-6-1-781,-9 3 1,-6-1-1,-4-3 744,-3-2 1,-2-3 0,-1-4-1,-4 5 1,1-7 0,11-14-1,1-1 1</inkml:trace>
  <inkml:trace contextRef="#ctx0" brushRef="#br0" timeOffset="42732">11296 8191 19841,'36'-51'1536,"-1"0"1,-4 5 0,-7 6-814,-15 11 96,-6 7-461,-4 8-138,0 5-64,-3 6-65,-3 9-41,-8 12-3,-5 20 1,-1 9 11,2 0 0,0 4-516,0 1 1,0 5 0,1 0 495,3-3 0,2 0 1,0 1-684,0 3 0,1 1 0,1-1 645,1-1 1,1 1 0,3-2-17,0-4 0,2-1 1,3-1-332,3-6 1,3 0 0,3-3-389,9 13 0,8-6-3825,10-9 0,6-6 4559,-1-8 0,-1-6 0,17 2 0,-22-15 0</inkml:trace>
  <inkml:trace contextRef="#ctx0" brushRef="#br0" timeOffset="46993">3269 7246 5739,'0'0'0</inkml:trace>
  <inkml:trace contextRef="#ctx0" brushRef="#br0" timeOffset="47842">2533 7477 8164,'-43'11'801,"0"-1"0,0 1 0,-20 4 0,27-5 1798,56-12 353,26-5-1793,9-1-3468,-5 1 0,2 0 2426,-17 2 1,1 0-34,11-1 0,4-1 25,5-1 0,6-1-100,-12 1 1,5-1 0,1 0 0,-2 1-40,6-1 0,-2 0 1,7-1-229,-11 2 1,6-1 0,4-1 0,-1 1 0,-4 0 0,-7 1 165,2 0 1,-7 2-1,5-2 24,-1 1 1,5-1 0,2-1 0,-3 1 0,-7 1 34,-3-1 0,-5 2 0,1-1 72,8-3 0,2-1 1,-7 2-177,-9 2 0,-8-1 1734,-3-6-1726,-76 18 171,-6 2 0,-9 0 1,8 2 1,-4 1-1,-2-1 111,12 0 0,-2-1 1,0 0-1,-2 1-32,6 0 0,0-1 0,-2 1 0,1 1 0,0-1 2,-10 2 1,0 0 0,1 1 0,2-1-78,8-1 1,3 0-1,-1 0 1,-3 1 15,-5 1 1,-5 1 0,-1 0 0,2 0 0,4 0-23,-7 2 0,5-1 0,-2 0-29,7-1 1,-3 0 0,2 0 0,4 0 754,5-1 1,3 0 0,7-1-841,-12 6 353,35-4-123,63-12-99,8-6 1,6-2-1191,-4 0 1,4-1 1142,-16 2 0,4-1 0,3-1 1,0 0-21,-5 1 0,2 0 0,1 0 0,-1-1 0,-1 1 0,3 0 1,-2-1 0,1 1-1,4-2-35,-1 1 0,5-1 0,3-1 1,-1 1-1,-4 0 0,-8 1-5,0 0 1,-7 1-1,5-1-22,-1 0 1,4-1-1,2 0 1,-1 0 0,-5 0 241,8-2 0,-5 0 0,-1 1-199,-2 0 0,-1 0 0,-2 0 50,13-3 1,-8 0 113,-10-3-254,-54 12 62,-36 2 52,8 6 0,-10 3 1,-3 0-377,-1 1 0,-4 1 0,-2 1 0,-1 0 430,7 0 1,-2 0-1,0 0 1,-1 1-1,-2 0 13,4 0 0,-2 1 1,-2 0-1,1 1 1,2-1-1,2 0 7,4-1 1,3-1-1,2 1 1,-3 0 0,-2 2 135,-6 1 0,-5 2 1,-1 1-1,0 0 1,3-1-1,5 0-214,1 0 1,4-1-1,3 0 1,-4 1 23,2 0 1,-4 1 0,0 0 0,4-1 0,9 0-560,-10 5 0,15-1 750,17-1 409,52-18 0,22-8-512,-15 0 1,2-2-1,4-1-57,6-1 1,5-2 0,3 0 0,-1 0-25,-7 0 1,0 0-1,1 0 1,0 0-1,-2 0-18,5-1 1,-2 1 0,1 0 0,4-2-3,-4 2 1,3-1 0,2-1-1,2 0 1,-1 1 0,-1 0-262,-2 2 0,-1 0 0,1 0 0,-1 1 0,-1-1 1,0 1-236,5-3 0,-1 1 0,0 0 0,-1 1 0,-1 0 493,2 0 0,3 1 0,-3 0 0,-6 2 0,-13 2 0,11-1 0,-6 3 0</inkml:trace>
  <inkml:trace contextRef="#ctx0" brushRef="#br0" timeOffset="55587">7818 1809 30651,'7'-58'496,"0"0"1,-1 1 0,-1 7-1139,-3 13 278,-3 2-205,-1 16-276,-1 11-312,1 9 3187,-2 25-3126,-1 15 1098,1-8 1,1 4-48,-1 3 1,2 2-226,0 15 1,2-1 112,1-16 1,1 0-329,2 15 0,2 1-3216,5-8 0,0-2 3260,-2-6 0,-1-1 1,2-2-1,-2-5 1,-4-9-1</inkml:trace>
  <inkml:trace contextRef="#ctx0" brushRef="#br0" timeOffset="57029">7672 2111 32466,'-27'-33'-960,"1"0"0,-1-1 0,-12-10 0,17 7-2016,36 15 4985,15 9 889,28 1-2272,-24 9 1,3 1-360,20 1 0,1 0-90,-22 0 0,1 0-252,25-1 0,-2-2 294,-8-4-219,-16 2 0,-1-2 0,6-8 0,-11-1 0,-12 0 0,-9 3 0,-5 7 0,-4 3 0,-1 3 0,-1 3 0,-2 4 0,1 6 0,-1 5-998,6 2-139,11 0-77,12-6 2299,15-5-584,11-13-853,4-10 1227,-5-10 365,-12-5-1240,-21-18 0,-18 12 0,-18-12 0,-11 20 0,-6 6 0,0 8-648,4 7-479,-3 21 1561,14 7 469,0 20-465,15 2-438,9 4 0,9 2-259,11-1-1832,12-5-71,11-9-864,10-15 1015,8-15 1800,-30-9 0,0-4 924,1-2 0,0-7 667,-4-9 1,0-8-1,-4 3 20,-4 5 1,-2 0-600,7-18 1,-8 3-802,-21 13 0,-1 13 0,-2 0 0,2 9-2779,2 4 518,1 5 912,0 6 235,3 11-67,3 22 1109,-1-9 0,0 1 116,2 18 99,-2-12 0,1-3 311,-1-14-233,2 10-517,-1-30 1289,3-13 801,3-8-335,0-3 17,10-18-108,-8 10-339,6-13-1029,1 6 0,-6 15 0,7 0 0,-3 15 0,4 2 0,2 9 0,-1 4 0,-3 8 0,-2 2 0,-3 2 0,-2 0 0,-6-8-1525,-1-3-468,-4-7 1558,2-6 1316,3-8 51,5-9 215,5-14-154,-5 10-993,2-3 0,-5 10 0,-3 8 0,4-2 0,-2 9 0,6 8 0,9 10 0,8 10 0,8 10 0,-11-9-1037,9 2-3042,12-10 2308,-5-6 187,-6-6 1,1-5 2330,15-11 2120,6-8 1312,-21-10-1918,-19-5-2261,-14 10 0,-6-1 0,-3 15 0,-1 2 0,-1 7 0,1 5-343,-2 13-975,-2 12 627,0 15 464,1 8 420,2 3 419,5 7 77,3-11-2395,0-11 873,1-20-67,-3-16 96,-1-18 715,-2-10-261,-2-9 191,-4-3 0,0-3 5,2 4 1,0-1 99,-3-18 0,1-2 66,4 4 0,0 0 218,3 1 0,1 1 154,0 10 1,2 3-393,5-26 327,2 31 0,2 1 795,16-15 63,0 13 0,4 4-28,22 3-1149,3 9 0,-2 26 0,-17 14 0,-17 2 0,-3 6 0,-2 27 0,-17-20 0,-8-1 0,-8-4 0,-7-3-709,-16 6 1,-6-1-4208,-5-3 1,0-3 3469,8-4 0,3-4 0,8-6 0,7-4 0,15-8 0</inkml:trace>
  <inkml:trace contextRef="#ctx0" brushRef="#br0" timeOffset="78896">8625 2409 14627,'8'-49'2644,"0"-1"0,-1 3 0,-1 11-2101,-4 27-106,-1 0-31,0 12-381,-1 11 194,0 5-62,-2 39 165,-1-7-78,-1 13-8,-1-2-3349,-1-6 3104,0-10 568,-10 7-138,7-38 472,-13 5 167,3-17-205,-6-9-401,-8-14-458,6-7-254,2-2 3310,5 0-3653,7 9-277,-7 0-168,4 9 273,-14 22 1263,11 8 236,-3 8 42,16 11-259,33-1-368,8-3 225,6-17 0,5-7 166,-7-6 0,0-4-324,11-2 1,0-3 5,-1-5 1,-2-2 40,-15 4 0,-1-1 122,10-7 0,-4 0 90,-13 4-467,11-8 0,-29 14 0,1 2 0,-7 8 0,0-1 0,0 2 0</inkml:trace>
  <inkml:trace contextRef="#ctx0" brushRef="#br0" timeOffset="83996">8315 5042 14986,'8'-3'5154,"-3"1"-4175,-5 2-430,0 0-392,1 2 112,-1 3 12,-1 6-57,0 2-23,-2 3 6,-2 0 6,-1 0-6,-3-2 40,-2-2 44,-2-4 6,-1-4-6,-3-6-5,0-9-34,1-9-17,3-13-44,4-6-57,4-4-55,7 3-46,6 7 1,5 9-34,16 8 0,-2 14-17,14 13 6,-4 15-12,-1 14-10,-8 11 33,-12-5-6,-16 17-410,-15-24 1,-7 1 401,-1 2 0,-4-1 11,-12 9 0,-4-5 22,6-11 1,0-5 27,4-8 1,2-3 126,-16 0 308,15-23-102,21-12-234,16-8-40,23-1-64,4 14 0,7 4-50,15 0 0,5 4-624,-17 2 0,1 1 0,1 3-1631,4 2 0,1 2 0,-3 2 2263,5 5 0,-5 0 0,13 9 0,-31-8 0</inkml:trace>
  <inkml:trace contextRef="#ctx0" brushRef="#br0" timeOffset="192459">6704 5370 16124,'14'-53'1857,"0"0"1,-1 5-1,-2 6-702,0 8-674,-6 12 438,-8 3-673,-7 14-134,-13 4-17,-15 16-33,-9 12-51,-3 10-220,8 7 108,16 2-33,14-8-1384,38 18-1400,17-22 2918,-1-9 0,1-3 0,4-3 0,0-6 0</inkml:trace>
  <inkml:trace contextRef="#ctx0" brushRef="#br0" timeOffset="192661">7380 5249 17921,'-8'-1'3585,"1"-1"-3372,7 2-555,0 0-716,33-14-1597,6 11 2655,-4-5 0,-1 1 0,4 7 0,-9 0 0</inkml:trace>
  <inkml:trace contextRef="#ctx0" brushRef="#br0" timeOffset="192808">7377 5399 23282,'38'9'-233,"1"0"1,9-2-1,-2-5 1,10-14-1,0 2 1</inkml:trace>
  <inkml:trace contextRef="#ctx0" brushRef="#br0" timeOffset="193617">6911 5103 25694,'-31'-26'30,"-1"0"0,-4 5 0,2 9 35,1 19 554,-20 16-290,26-2 1,1 2-98,-18 21-167,17-13 0,3 1-43,3 15-108,12 8 200,14-12-266,5-6-320,15-11-203,0-11-153,13 0-966,9-5-3122,-12-7 1,-1-1 2958,11-1 1,-1-1 0,-36-1-1</inkml:trace>
  <inkml:trace contextRef="#ctx0" brushRef="#br0" timeOffset="193918">6959 5092 12515,'0'-5'7950,"0"1"-5851,0 4-1375,-75-37-382,35 38-277,-10-14 1,-1 6 16,22 24 1,4 5-58,-18 18-128,4-1 121,9 4-618,8-7 452,-1 12 77,9 6 62,7-19 157,15 6-237,11-21-234,19 2-1487,17-5 1807,-15-11 1,0-2-1,6 0 1,2-3 0</inkml:trace>
  <inkml:trace contextRef="#ctx0" brushRef="#br0" timeOffset="197015">9288 5217 20744,'-46'-10'665,"1"0"0,5 3 0,10-1-581,24 3-96,13 2-49,43-4-119,-14 3 1,4 1-670,1 0 1,5-1-1,1 2-10,4-1 1,2 2-1,-2-1-211,-6 1 1,-2 0-1,0 0 1070,4 1 0,1 1 0,-8 0 0,9-1 0,-4 3 0</inkml:trace>
  <inkml:trace contextRef="#ctx0" brushRef="#br0" timeOffset="197175">9346 5538 22279,'58'-15'-554,"1"-1"1,-1 0 0,0 1 0,-1 1 0,-12 4 0,-9 6 0,0 1 0</inkml:trace>
  <inkml:trace contextRef="#ctx0" brushRef="#br0" timeOffset="197424">10432 5098 21622,'53'-7'-735,"1"-1"1,0 1 0,-7 1-1,-1 0 1,-4 2 0,-3 3 0,-5 2-1,6-1 1</inkml:trace>
  <inkml:trace contextRef="#ctx0" brushRef="#br0" timeOffset="197583">10481 5402 24131,'47'-10'-81,"0"0"0,0 1 1,1-1-1,0 1 0,-2 2-1636,16-2 1,-3 2 846,-3 1 1,-4 0-1,-15 3 1,-4 0-1,5 0 1</inkml:trace>
  <inkml:trace contextRef="#ctx0" brushRef="#br0" timeOffset="199966">14169 9591 19876,'-4'0'907,"1"0"-979,3 0-24,85-14-1968,-23 5 2064,-21 2 0,5 0 0,-4 1 6,-5 1 0,-4 1 718,15-3-590,-38 5 210,-29 3-327,-35 4 8,20-1 0,-3 1-270,-4 0 0,-1 1 410,1-1 1,1 0 80,4 0 1,3-2 1064,-17 3-1277,24-2 28,19-3 117,22 0-62,22-1-53,16-5 1,7-2-43,-12 2 1,0 0-6,-2-1 0,2-1 0,-4 0 36,-2 1 1,-4-1 192,17-1 196,-24 3-27,-19 3-208,-17 2-162,-3 1-51,-30 6-582,6 0-4990,-15 5 5578,18-3 0,14-4 0,8-2 0</inkml:trace>
  <inkml:trace contextRef="#ctx0" brushRef="#br0" timeOffset="200849">11719 5123 18145,'-3'-5'1782,"0"2"-1317,3 3-264,11-71-95,13 40-100,-6-10 0,4 3-18,24 23 1,3 19-17,-7 14-22,1 16-56,-6 12-74,-11 7 74,-14 6 95,-20-1 67,-13-2 78,-11-8 208,0-12 1092,1-13-835,14-13-95,3-5 375,10-14-582,2-2-129,12-15-145,0 8 5,18-5-12,1 15-10,12 3 5,5 12-16,3 9 2,-17 3 0,-2 1-3,10 10-5,-14-7 0,-3 2-11,-7 8 5,-9 10 6,-25-3 13,-5-18 1,-5-4-3,-1-3 0,0-2-3,-1-1 1,-1-3-32,-29-1-106,16-9-2342,-9-13-7349,23-3 7698,9-4 0,20 9 0,1 8 0</inkml:trace>
  <inkml:trace contextRef="#ctx0" brushRef="#br0" timeOffset="201076">12774 5362 21836,'-3'0'2935,"0"0"-2655,3 0-2872,131-36-579,-76 24 2462,-1-1 1,10-3-1,-16 5 1,-17 7-1,-2 0 1</inkml:trace>
  <inkml:trace contextRef="#ctx0" brushRef="#br0" timeOffset="201242">13507 5009 26078,'-1'48'-690,"-1"1"0,1-1 0,-1 1 0,1 4 0,-1-1 0,1-6 690,-1 13 0,1-4 0,-1 8 0,1-7 0,-2-13 0</inkml:trace>
  <inkml:trace contextRef="#ctx0" brushRef="#br0" timeOffset="247185">10004 2840 23786,'34'-34'140,"0"-1"0,10-3 0,5 0-112,-3 9 0,4-1 0,2 1-1438,-8 4 1,1 0-1,1 0 1,0-1 1407,5-2 1,0 0 0,1-1-1,0 1 0,2-1 1,0 0 0,1-1 0,2-3-191,-8 5 0,1-1 0,3-2 1,-2-1-1,0 2 0,-4 1 186,8-4 1,-4 1-1,0 0 1,1-1 50,-4 3 0,2-3 1,-1 0-1,-3 2 0,-5 3-6,13-12 1,-10 4 74,-14 8 1,-4 4 14,-1-6 1967,-19 10-1984,-26 11 2693,-14 2-2769,3 7 1,-2 3 22,-6 1 0,0 2-17,6-1 0,0 2 112,-13 1 0,2 0 98,-5-1-123,-5 0 2165,30-5-2070,18-2-107,2-3-72,13-5-28,10-6-6,17-6-5,15-1-4,1 10 1,4 5-6,-11 4 1,2 3-318,-4 2 0,1 2 1,-2 3 307,4 9 1,-4 5-42,-3 4 0,-4 6-560,-7 3 0,-6 4 613,-6 11 0,-6-2 0,0 6 0,-10 1 0</inkml:trace>
  <inkml:trace contextRef="#ctx0" brushRef="#br0" timeOffset="250208">12719 1274 28232,'-18'-52'-69,"0"0"0,0 0 0,0-2 1,0 4-366,0-2 1,2 6 2191,1-1-1177,2 14-1276,7 15 658,11 39-169,6 24-554,0 1 0,1 5 297,-1-4 1,0 2 351,3 11 1,-1-1-21,-5-22 0,0-1-13,2 1 1,0-1 532,3 9-598,-1 3 55,-5-22 32,-5-14-214,-10-24 26,1-3 87,-6-11 149,-2-7 1,-1-7 26,-1-16 1,0-4 62,4 18 1,0-1 0,1-1-51,1-3 0,1-1 1,2 4-3,2-1 1,2 3-104,1 2 0,1 2 164,7-22-3,10 13-5,5 19-28,10 12 0,7 3-9,-1 1 1,3 0-638,2 0 0,4-2 1,-2 2 642,8-2 0,3-1 7,-9 3 0,4-2 0,1 0 0,-5 2 18,7-2 0,1 0-16,-7 2 1,5-2 0,2-1 0,-4 1-209,2-2 1,-2 1-1,0-1 205,-1 0 1,-1 1 0,1-2 7,-1 0 0,0 0 0,-4 0-21,-2-1 0,-5 1 44,11-7-8,-10-1 8,-24 14 1812,5-5-1757,-10 10 1608,4 0-1697,4 2 401,-1 1-300,20-4 55,-6 2-72,13-3-6,-13 2 1,-9 2 27,-11 2 280,-6 2 196,-3-1-464,0 0-113,3 0 1,7-8-7,7 0-32,9-5 27,0 2 56,-3 3-50,-5 2 5,-7 3-16,-5 3-57,-4 0 40,-2 1 56,2 2-23,2 2 1,2 2 22,4 4 5,2 3-44,2 4 44,1 7 6,-3-2 0,10 29-11,-3-4-17,-3-8 0,0 0-6,6 19 17,-2-5 1,0 3-584,-5-13 0,0 1 566,0-3 1,0 3-1,0-1 14,4 11 1,0-3-404,-2-1 0,0-2 375,-1-2 1,-3-2-146,-2-4 1,-4 0 164,-3-4 0,-5-2 0,-6-2 0,-5-3 11,-7-2 0,-4-2-11,-22 12-14,9-17 0,-6-2-59,-13-1 1,-4-2 23,17-4 0,0 0 1,-3-1 27,-10 1 1,-2 0-1,0-1-390,5-2 1,0-1-1,0 0 420,-4 1 1,0 0-1,-1 0-441,-5 1 0,0-1 0,2 1 435,10-2 1,1 0 0,-3 1 5,-4 0 1,-5 2 0,0 0 0,4 0-244,1-1 0,5 1 1,-4 0 223,0 0 0,-4 0 0,1 1 1,5-1-123,9-2 1,3 1 0,0-1-155,-6 0 0,0 1 0,5-1-1226,8-4 0,4 0 1326,-10 2 0,6-2 1,14-3-1,16-1 1</inkml:trace>
  <inkml:trace contextRef="#ctx0" brushRef="#br0" timeOffset="250967">13058 1088 24381,'-3'-2'2713,"1"0"-3259,2 2 6765,-27-62-7427,18 35 875,-6-10 1,2 0-171,11 14 472,4 4-938,5 4 1494,8 4 316,11 4-1480,11 5 1508,5 9-555,0 6-143,-5 11-619,-11 6-1651,-26 10 1,-7 3 1440,-9 7 312,-9-3 1,-4-5 50,-3-18 139,-2-4 370,24-19-81,5-5-171,3-3 3395,0-4-3786,7 0 75,0 2 72,21-1 215,2 6-69,19-1 123,15 13 83,-28-1 0,-1 2-70,0 0 1,-1 3-103,19 16-194,-28-6-95,-14 3-50,-20 1-29,-13 2-160,-14-1 106,4-7-1656,-17 1 2153,17-14 1,2 2 0,16-8 0</inkml:trace>
  <inkml:trace contextRef="#ctx0" brushRef="#br0" timeOffset="251258">13483 604 26006,'5'54'-64,"1"-22"1,2 1 39,7 13 0,2 2-639,1 3 0,0 0 646,-5-11 1,1 2-83,4 7 0,2 5 0,-1-6-270,-2-11 1,-1-1-322,2 5 1,2 2 0,-2-6 647,8 3 1,-13-20-1,-5-9 1</inkml:trace>
  <inkml:trace contextRef="#ctx0" brushRef="#br0" timeOffset="251626">13915 770 23696,'16'42'114,"0"0"0,-2-2 0,1-3-5573,7 21 5655,-8-15-90,-4-7 1421,-7-17-770,-1-11 1032,-1-4-910,2-12-795,-1-4 61,6-25 3309,2-7-3421,5 3 1,3-2-6,-4 11 0,2 2 11,8-9 1,3 4-35,8 9-16,-2 9-11,3 19-51,-2 14-353,11 17 426,-16 7 0,-3 3 0,3-3 0,-15-9 0,1 0 0</inkml:trace>
  <inkml:trace contextRef="#ctx0" brushRef="#br0" timeOffset="281112">14377 1365 32767,'-20'-54'-931,"0"3"-911,16 39 1077,-2-2 123,4 8 44,0 4 237,1 2 530,1 5-1451,-1 8 1584,1 15-3,2 30-164,-2-17 1,0 2 107,-1 6 1,0 1-243,-1 5 0,-1 2 146,-1-14 0,0 0 1,0 1-167,0 1 1,1-1-1,-1 1-313,1 0 1,-1-1-1,2-2 408,-1 6 1,2-1 16,0 5 1,1-4-2787,-4 7 2746,3-19 0,-1-3 196,-3-6 298,2-20 400,0-6 143,-3-6-536,-7-4-656,-27-19 118,3 7 36,-18-8 53,17 14-25,4 0 3190,6 1-4178,4-3 1091,5-1-246,4 1-77,4 2-96,4 4-287,3 5-60,3 3-441,0 2 891,2 13 290,4 3-166,5 14-62,8 0-84,0-6 407,28 10 482,1-15-91,-1-6 0,5-1-97,-1-6 1,0-3-312,1-1 1,-1-3 68,-4 0 0,-2-3-304,17-7 0,-4-2 0,-8 2 0,-6 0 0,-9 4 0,-10 2 0,-11 3 0,-7 2 0,-5 1 0,-6 3 0,1 1 0,-27 22 0,14-13 0,-28 19 0,15-16 0,-15 3 0,6-6 0,2-5 0,-3 0 0,9-4 0,-2 0 0,-13 1 0,-3-1 0,-3-1 0,3-2 0,14-2 0,0-1 0,-9-4 0,4-2 0,5-6 0,-9-15-228,16 0-1173,-3-8 354,9 7-2,3 1 322,12 19-284,-2 1 3710,8 7-3254,0 2 1261,1 3-406,0 13 70,1 5-12,4 14-94,1-8-41,20 18-478,4-14 357,11-3 0,5-2-385,-11-10 0,3-3 488,21 3 1,3-3 119,-16-9 0,-2-3-79,-1-2 1,-1-2-167,-4-3 1,-2-1-81,20-14 0,2-4 0,-5-4 0,-6 1 0,-11 3 0,-12 3 0,-8 3 0,-9 7 0,-4 2 0,-2 6 0,-1 1 0,0 2-9831,0 6 8449,0-2 0,0 3 0,0-4 0</inkml:trace>
  <inkml:trace contextRef="#ctx0" brushRef="#br0" timeOffset="281446">15702 2223 5735,'-54'-10'228,"0"0"1,-1 0-1,1 0 1,-7 1-1,-2 0 1,2 1-1,6 3-80,-11 4 1,7 2-1,4-1 1,4 0 0,-11 3-1</inkml:trace>
  <inkml:trace contextRef="#ctx0" brushRef="#br0" timeOffset="289628">9144 3457 17834,'-47'24'1349,"1"0"0,4-3 0,6-2-127,5-2-102,15-8-473,8-4 28,7-5-668,1 0-970,5-3-974,0 0 2010,4-2 0,-4 3 0,-1 0 0</inkml:trace>
  <inkml:trace contextRef="#ctx0" brushRef="#br0" timeOffset="290229">13510 1255 31374,'21'-24'1033,"-4"4"-1395,-19 20-5116,-11 3 5738,1 3 0,-2-2 1,7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7D85-5E9D-8196-79C7-5CEB04886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847CE-2728-35B8-7071-4FA2119BB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7D32-44CB-48CA-118C-318178D1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12E5-805B-82C6-34E6-122A9924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1C5BB-15DC-1760-6A66-0673EED9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7EE6-C40D-47B4-DC70-E8612B0E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F56BF-42DD-2B89-BCB1-D25DF7BA1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554C4-D55B-8A68-9A77-9CD7FC86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AF8C-75EC-CB11-4A3B-4540B636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FD86F-539E-4AC8-C7FB-FF944334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82DF-3538-1C22-A8E1-3C85B6F2C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C656-DC99-587E-B773-E4C300B84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9DCD-9AD9-5C67-5A00-31B1AEAC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0A9A-ED9C-775F-202C-E8936AC6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D96E-5632-5944-EDD2-2F22B733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0402-6DE3-55E3-9854-E2CAFFF9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DE10-2C58-E13B-A5A9-972C4866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A2D38-E43D-A41C-6220-123743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5B1A-CA23-D549-48D9-9FB83B13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728D5-FAA2-2D0C-8F2C-4FEDA6CE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3C51-CABA-D731-7319-6C003932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B21B4-14C0-4624-84ED-74FF4327E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174E8-AC17-0A50-054D-FB6EEB2A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4AD35-8F88-3C76-9B1C-DE8E4B4D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2057-FC0A-59D3-CC4A-47862FF2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19AE-BFDB-E5D6-2070-0BBC74ED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74F4-AB0A-F449-668E-5031D751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031B-BD32-E329-A14E-DBC6FAF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546E2-6989-856A-ACB5-18E18BDB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7109-AF85-9BDA-6D77-A7B816A2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8F55B-489A-2122-C1B7-14A6590D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60C8-D247-73B2-AD5A-ECED3CF2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ED0DD-B4B3-4A70-885A-AEB65AA1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B50E3-AAF1-3654-6A41-9D3610DAE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310CE-DC95-36E4-2881-C5778D21A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63BB5-2CC2-1635-A76E-D8117FC97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88FD8-B1BB-E8CC-185F-173B12F4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852AC-5C36-456E-EDF3-7130F95B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C5668-7743-C22A-0256-CA9792DC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8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FA3A-5EE8-8D9E-27AC-F206A893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DCED4-BFDA-DFD9-CDBD-026C33F7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7B137-3C40-6B18-B299-11FDDF7E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9CFC5-19AA-757E-3D2D-0A9E3DC3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BF1930-B395-F511-D7E4-08872D2E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D0E38-78DF-E362-71C8-D51AC5CE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A8D9A-4AE1-124D-4BEB-57F3E719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A702-51EF-4517-DE6E-A0F84E8B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DF93-7C0E-3938-6050-76947FD44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8652F-5023-3B1B-2329-CC2C20CDD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05825-C6BB-ACD3-8D0B-6F6B7E33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48955-EA93-EEE5-FA82-EF95329A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E992B-C7AC-CBA5-1D59-5EBDDC8F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4595-FEE3-2862-407F-9B8E729E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5DA23-BF00-25DF-ABA9-830F38349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8C9E-20B4-DACA-6A71-B7A5980DF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B2CB7-7BFC-0052-FBDD-4ED38964B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3A3B0-8906-E13C-149E-3FB6392D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CF3E9-F005-A63D-4928-7F589D00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C003-8103-85C1-F213-A1B2D892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8C238-B1B9-04C4-6469-61456E9EF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CA994-39FE-5BA0-41DD-95D304B41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AC2A37-6E94-0540-A61C-058A8F8FAE81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047A5-EA67-F462-A725-85328B7B1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50FF-7F43-60B8-6DF2-83581B188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3C461-6864-594A-BE44-F29CAF5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5833E-4959-C5B6-E752-EBE6CA54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B1DB75-42DD-06FA-E538-25EC2DB9E1C8}"/>
                  </a:ext>
                </a:extLst>
              </p14:cNvPr>
              <p14:cNvContentPartPr/>
              <p14:nvPr/>
            </p14:nvContentPartPr>
            <p14:xfrm>
              <a:off x="2267280" y="2417760"/>
              <a:ext cx="244800" cy="25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B1DB75-42DD-06FA-E538-25EC2DB9E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920" y="2408400"/>
                <a:ext cx="26352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65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F1255-9E73-3F66-BB7F-914A4796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9C04A7-65B0-1D92-E34C-CF87A583AB5E}"/>
                  </a:ext>
                </a:extLst>
              </p14:cNvPr>
              <p14:cNvContentPartPr/>
              <p14:nvPr/>
            </p14:nvContentPartPr>
            <p14:xfrm>
              <a:off x="330120" y="662760"/>
              <a:ext cx="8134920" cy="534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9C04A7-65B0-1D92-E34C-CF87A583AB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" y="653400"/>
                <a:ext cx="8153640" cy="53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31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940EE-C909-EB5F-805B-24EAFE47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8029EE-78AD-5572-4FF7-7ECBF2704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FAA8C7-E836-AA1A-91C8-2D7B97E5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C42EB3-B7DF-DEF3-BAE7-10AFA8EC78A6}"/>
                  </a:ext>
                </a:extLst>
              </p14:cNvPr>
              <p14:cNvContentPartPr/>
              <p14:nvPr/>
            </p14:nvContentPartPr>
            <p14:xfrm>
              <a:off x="538200" y="664920"/>
              <a:ext cx="8685000" cy="4338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C42EB3-B7DF-DEF3-BAE7-10AFA8EC78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40" y="655560"/>
                <a:ext cx="8703720" cy="43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69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D47DF-CFAA-BDA9-95A7-22521DBA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3A833B-BDA6-8042-1456-C328D9885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17553C-A4A4-EF1A-004F-838DB735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0DDE08-2310-1C57-3825-095769CF65BC}"/>
                  </a:ext>
                </a:extLst>
              </p14:cNvPr>
              <p14:cNvContentPartPr/>
              <p14:nvPr/>
            </p14:nvContentPartPr>
            <p14:xfrm>
              <a:off x="336600" y="402120"/>
              <a:ext cx="6855480" cy="377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0DDE08-2310-1C57-3825-095769CF6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392760"/>
                <a:ext cx="6874200" cy="37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78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7C09E-E26A-E272-9DCC-E28ABF7A4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2C7CF-8CC1-9FF8-4BE2-45A1991C3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3B968-A0B5-2A66-B6CD-13E218BF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753F26-33C9-B4E4-0486-2DA338B64AE4}"/>
                  </a:ext>
                </a:extLst>
              </p14:cNvPr>
              <p14:cNvContentPartPr/>
              <p14:nvPr/>
            </p14:nvContentPartPr>
            <p14:xfrm>
              <a:off x="413280" y="344880"/>
              <a:ext cx="7068600" cy="651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753F26-33C9-B4E4-0486-2DA338B64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20" y="335520"/>
                <a:ext cx="7087320" cy="65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9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87978-05E9-E9D2-65D5-A2A20B68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4E8B79-FA21-A799-D9C3-5A2472E4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C55E0-DF36-C59B-D7D8-F41D1C75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A90159-252C-34A4-FB05-47CE32AB256C}"/>
                  </a:ext>
                </a:extLst>
              </p14:cNvPr>
              <p14:cNvContentPartPr/>
              <p14:nvPr/>
            </p14:nvContentPartPr>
            <p14:xfrm>
              <a:off x="194040" y="1183680"/>
              <a:ext cx="9486360" cy="521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A90159-252C-34A4-FB05-47CE32AB25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80" y="1174320"/>
                <a:ext cx="9505080" cy="52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71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31401-27F4-C2F3-A8D6-4A1D2328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2AB295-0A0E-0B2A-9E60-D61B4747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AFF77-749D-DC83-74DF-02F17045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BDE20F-AFFE-E2F6-10BA-F474E35326A0}"/>
                  </a:ext>
                </a:extLst>
              </p14:cNvPr>
              <p14:cNvContentPartPr/>
              <p14:nvPr/>
            </p14:nvContentPartPr>
            <p14:xfrm>
              <a:off x="573480" y="57240"/>
              <a:ext cx="6556320" cy="454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BDE20F-AFFE-E2F6-10BA-F474E3532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47880"/>
                <a:ext cx="6575040" cy="45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18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290FA-8D40-4987-CB79-D74A06CF2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60C301-8014-258D-34E3-11B1E4329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F1EF8A-1CDC-127A-459B-5E808E9A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EB943F-9387-D1BA-527C-F25E9F21F77A}"/>
                  </a:ext>
                </a:extLst>
              </p14:cNvPr>
              <p14:cNvContentPartPr/>
              <p14:nvPr/>
            </p14:nvContentPartPr>
            <p14:xfrm>
              <a:off x="490320" y="342360"/>
              <a:ext cx="8742600" cy="519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EB943F-9387-D1BA-527C-F25E9F21F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960" y="333000"/>
                <a:ext cx="8761320" cy="52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47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EC51C-4079-E98C-B716-1FC51C97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66DF88-105E-9517-9B2B-1C0263A2F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1D6D0-319C-20F2-F4D8-9F9986D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F29B36-DDBC-F960-A593-A52087DC5B40}"/>
                  </a:ext>
                </a:extLst>
              </p14:cNvPr>
              <p14:cNvContentPartPr/>
              <p14:nvPr/>
            </p14:nvContentPartPr>
            <p14:xfrm>
              <a:off x="745920" y="-360"/>
              <a:ext cx="8228880" cy="345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F29B36-DDBC-F960-A593-A52087DC5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560" y="-9720"/>
                <a:ext cx="8247600" cy="34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07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2025-11-22T08:13:10Z</dcterms:created>
  <dcterms:modified xsi:type="dcterms:W3CDTF">2025-11-22T09:36:34Z</dcterms:modified>
</cp:coreProperties>
</file>